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 id="2147483713" r:id="rId5"/>
  </p:sldMasterIdLst>
  <p:notesMasterIdLst>
    <p:notesMasterId r:id="rId36"/>
  </p:notesMasterIdLst>
  <p:handoutMasterIdLst>
    <p:handoutMasterId r:id="rId37"/>
  </p:handoutMasterIdLst>
  <p:sldIdLst>
    <p:sldId id="614" r:id="rId6"/>
    <p:sldId id="441" r:id="rId7"/>
    <p:sldId id="440" r:id="rId8"/>
    <p:sldId id="370" r:id="rId9"/>
    <p:sldId id="561" r:id="rId10"/>
    <p:sldId id="310" r:id="rId11"/>
    <p:sldId id="496" r:id="rId12"/>
    <p:sldId id="531" r:id="rId13"/>
    <p:sldId id="499" r:id="rId14"/>
    <p:sldId id="615" r:id="rId15"/>
    <p:sldId id="309" r:id="rId16"/>
    <p:sldId id="545" r:id="rId17"/>
    <p:sldId id="546" r:id="rId18"/>
    <p:sldId id="609" r:id="rId19"/>
    <p:sldId id="610" r:id="rId20"/>
    <p:sldId id="611" r:id="rId21"/>
    <p:sldId id="612" r:id="rId22"/>
    <p:sldId id="613" r:id="rId23"/>
    <p:sldId id="311" r:id="rId24"/>
    <p:sldId id="568" r:id="rId25"/>
    <p:sldId id="555" r:id="rId26"/>
    <p:sldId id="616" r:id="rId27"/>
    <p:sldId id="536" r:id="rId28"/>
    <p:sldId id="300" r:id="rId29"/>
    <p:sldId id="537" r:id="rId30"/>
    <p:sldId id="579" r:id="rId31"/>
    <p:sldId id="540" r:id="rId32"/>
    <p:sldId id="582" r:id="rId33"/>
    <p:sldId id="539" r:id="rId34"/>
    <p:sldId id="445" r:id="rId35"/>
  </p:sldIdLst>
  <p:sldSz cx="12192000" cy="6858000"/>
  <p:notesSz cx="6888163" cy="100203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B692"/>
    <a:srgbClr val="AED5A9"/>
    <a:srgbClr val="6DBADA"/>
    <a:srgbClr val="AF1917"/>
    <a:srgbClr val="003C58"/>
    <a:srgbClr val="EFBA25"/>
    <a:srgbClr val="ED6C77"/>
    <a:srgbClr val="4F96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D68045-B2A3-4661-AC3B-A0F34A4A854A}" v="178" dt="2023-03-13T11:13:17.3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6619" autoAdjust="0"/>
  </p:normalViewPr>
  <p:slideViewPr>
    <p:cSldViewPr snapToGrid="0">
      <p:cViewPr varScale="1">
        <p:scale>
          <a:sx n="73" d="100"/>
          <a:sy n="73" d="100"/>
        </p:scale>
        <p:origin x="1042" y="43"/>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09" d="100"/>
          <a:sy n="109" d="100"/>
        </p:scale>
        <p:origin x="250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D48B61D9-376D-4451-97FA-DEFB5B6DE463}"/>
              </a:ext>
            </a:extLst>
          </p:cNvPr>
          <p:cNvSpPr>
            <a:spLocks noGrp="1"/>
          </p:cNvSpPr>
          <p:nvPr>
            <p:ph type="dt" sz="quarter" idx="1"/>
          </p:nvPr>
        </p:nvSpPr>
        <p:spPr>
          <a:xfrm>
            <a:off x="3901698" y="3"/>
            <a:ext cx="2984871" cy="502755"/>
          </a:xfrm>
          <a:prstGeom prst="rect">
            <a:avLst/>
          </a:prstGeom>
        </p:spPr>
        <p:txBody>
          <a:bodyPr vert="horz" lIns="96616" tIns="48308" rIns="96616" bIns="48308" rtlCol="0"/>
          <a:lstStyle>
            <a:lvl1pPr algn="r">
              <a:defRPr sz="1300"/>
            </a:lvl1pPr>
          </a:lstStyle>
          <a:p>
            <a:fld id="{D2FE035E-8F92-41B6-A6E5-03A455E50D54}" type="datetimeFigureOut">
              <a:rPr lang="nl-NL" sz="1200">
                <a:latin typeface="+mj-lt"/>
              </a:rPr>
              <a:t>15-9-2023</a:t>
            </a:fld>
            <a:endParaRPr lang="nl-NL" sz="1200">
              <a:latin typeface="+mj-lt"/>
            </a:endParaRPr>
          </a:p>
        </p:txBody>
      </p:sp>
      <p:pic>
        <p:nvPicPr>
          <p:cNvPr id="9" name="Afbeelding 8">
            <a:extLst>
              <a:ext uri="{FF2B5EF4-FFF2-40B4-BE49-F238E27FC236}">
                <a16:creationId xmlns:a16="http://schemas.microsoft.com/office/drawing/2014/main" id="{CDDA7152-6886-4327-ABDA-64C5A424601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21630" y="9273438"/>
            <a:ext cx="260141" cy="526000"/>
          </a:xfrm>
          <a:prstGeom prst="rect">
            <a:avLst/>
          </a:prstGeom>
        </p:spPr>
      </p:pic>
      <p:sp>
        <p:nvSpPr>
          <p:cNvPr id="10" name="Titel 4">
            <a:extLst>
              <a:ext uri="{FF2B5EF4-FFF2-40B4-BE49-F238E27FC236}">
                <a16:creationId xmlns:a16="http://schemas.microsoft.com/office/drawing/2014/main" id="{987F8136-4467-41D2-8E55-1A9F132FC762}"/>
              </a:ext>
            </a:extLst>
          </p:cNvPr>
          <p:cNvSpPr txBox="1">
            <a:spLocks/>
          </p:cNvSpPr>
          <p:nvPr/>
        </p:nvSpPr>
        <p:spPr>
          <a:xfrm>
            <a:off x="1800437" y="9302573"/>
            <a:ext cx="4528028" cy="758636"/>
          </a:xfrm>
          <a:prstGeom prst="rect">
            <a:avLst/>
          </a:prstGeom>
        </p:spPr>
        <p:txBody>
          <a:bodyPr vert="horz" lIns="96616" tIns="48308" rIns="96616" bIns="48308" rtlCol="0" anchor="ctr">
            <a:noAutofit/>
          </a:bodyPr>
          <a:lstStyle>
            <a:lvl1pPr algn="l" defTabSz="1219170" rtl="0" eaLnBrk="1" latinLnBrk="0" hangingPunct="1">
              <a:spcBef>
                <a:spcPct val="0"/>
              </a:spcBef>
              <a:buNone/>
              <a:defRPr sz="4500" b="1" i="0" kern="1200" baseline="0">
                <a:solidFill>
                  <a:srgbClr val="CC0209"/>
                </a:solidFill>
                <a:effectLst/>
                <a:latin typeface="Source Sans Pro" panose="020B0503030403020204" pitchFamily="34" charset="0"/>
                <a:ea typeface="Source Sans Pro" panose="020B0503030403020204" pitchFamily="34" charset="0"/>
                <a:cs typeface="+mj-cs"/>
              </a:defRPr>
            </a:lvl1pPr>
          </a:lstStyle>
          <a:p>
            <a:pPr algn="r"/>
            <a:r>
              <a:rPr lang="nl-NL" sz="1100" b="0">
                <a:solidFill>
                  <a:schemeClr val="tx1"/>
                </a:solidFill>
                <a:latin typeface="TheMix- Plain"/>
              </a:rPr>
              <a:t>Vragen over het levenseinde? Wij zijn ervoor.</a:t>
            </a:r>
          </a:p>
        </p:txBody>
      </p:sp>
    </p:spTree>
    <p:extLst>
      <p:ext uri="{BB962C8B-B14F-4D97-AF65-F5344CB8AC3E}">
        <p14:creationId xmlns:p14="http://schemas.microsoft.com/office/powerpoint/2010/main" val="383828147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jdelijke aanduiding voor dia-afbeelding 3"/>
          <p:cNvSpPr>
            <a:spLocks noGrp="1" noRot="1" noChangeAspect="1"/>
          </p:cNvSpPr>
          <p:nvPr>
            <p:ph type="sldImg" idx="2"/>
          </p:nvPr>
        </p:nvSpPr>
        <p:spPr>
          <a:xfrm>
            <a:off x="438150" y="188913"/>
            <a:ext cx="6011863" cy="3382962"/>
          </a:xfrm>
          <a:prstGeom prst="rect">
            <a:avLst/>
          </a:prstGeom>
          <a:noFill/>
          <a:ln w="12700">
            <a:solidFill>
              <a:prstClr val="black"/>
            </a:solidFill>
          </a:ln>
        </p:spPr>
        <p:txBody>
          <a:bodyPr vert="horz" lIns="96616" tIns="48308" rIns="96616" bIns="48308" rtlCol="0" anchor="ctr"/>
          <a:lstStyle/>
          <a:p>
            <a:endParaRPr lang="nl-NL"/>
          </a:p>
        </p:txBody>
      </p:sp>
      <p:sp>
        <p:nvSpPr>
          <p:cNvPr id="7" name="Tijdelijke aanduiding voor dianummer 6"/>
          <p:cNvSpPr>
            <a:spLocks noGrp="1"/>
          </p:cNvSpPr>
          <p:nvPr>
            <p:ph type="sldNum" sz="quarter" idx="5"/>
          </p:nvPr>
        </p:nvSpPr>
        <p:spPr>
          <a:xfrm>
            <a:off x="2" y="9539508"/>
            <a:ext cx="728869" cy="503334"/>
          </a:xfrm>
          <a:prstGeom prst="rect">
            <a:avLst/>
          </a:prstGeom>
        </p:spPr>
        <p:txBody>
          <a:bodyPr vert="horz" lIns="96616" tIns="48308" rIns="96616" bIns="48308" rtlCol="0" anchor="b"/>
          <a:lstStyle>
            <a:lvl1pPr algn="r">
              <a:defRPr sz="1300">
                <a:solidFill>
                  <a:schemeClr val="tx2"/>
                </a:solidFill>
              </a:defRPr>
            </a:lvl1pPr>
          </a:lstStyle>
          <a:p>
            <a:fld id="{C0C4358A-78EA-44D6-B567-BC01D1AB75CB}" type="slidenum">
              <a:rPr lang="nl-NL" smtClean="0"/>
              <a:pPr/>
              <a:t>‹nr.›</a:t>
            </a:fld>
            <a:endParaRPr lang="nl-NL"/>
          </a:p>
        </p:txBody>
      </p:sp>
      <p:sp>
        <p:nvSpPr>
          <p:cNvPr id="8" name="Tijdelijke aanduiding voor notities 7">
            <a:extLst>
              <a:ext uri="{FF2B5EF4-FFF2-40B4-BE49-F238E27FC236}">
                <a16:creationId xmlns:a16="http://schemas.microsoft.com/office/drawing/2014/main" id="{869C4862-B2AA-48D7-A380-42CF4BE3653D}"/>
              </a:ext>
            </a:extLst>
          </p:cNvPr>
          <p:cNvSpPr>
            <a:spLocks noGrp="1"/>
          </p:cNvSpPr>
          <p:nvPr>
            <p:ph type="body" sz="quarter" idx="3"/>
          </p:nvPr>
        </p:nvSpPr>
        <p:spPr>
          <a:xfrm>
            <a:off x="688816" y="3783179"/>
            <a:ext cx="6103585" cy="6047964"/>
          </a:xfrm>
          <a:prstGeom prst="rect">
            <a:avLst/>
          </a:prstGeom>
        </p:spPr>
        <p:txBody>
          <a:bodyPr vert="horz" lIns="96616" tIns="48308" rIns="96616" bIns="48308"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5" name="Afbeelding 4">
            <a:extLst>
              <a:ext uri="{FF2B5EF4-FFF2-40B4-BE49-F238E27FC236}">
                <a16:creationId xmlns:a16="http://schemas.microsoft.com/office/drawing/2014/main" id="{F1E66DAA-5958-49D3-AF18-EA4C8E91B8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6181" y="8968789"/>
            <a:ext cx="886221" cy="954812"/>
          </a:xfrm>
          <a:prstGeom prst="rect">
            <a:avLst/>
          </a:prstGeom>
        </p:spPr>
      </p:pic>
    </p:spTree>
    <p:extLst>
      <p:ext uri="{BB962C8B-B14F-4D97-AF65-F5344CB8AC3E}">
        <p14:creationId xmlns:p14="http://schemas.microsoft.com/office/powerpoint/2010/main" val="74699302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vve.nl/mijnnvve/login" TargetMode="External"/><Relationship Id="rId7" Type="http://schemas.openxmlformats.org/officeDocument/2006/relationships/hyperlink" Target="https://penning.patientenfederatie.nl/app/contact/step/1"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patientenfederatie.nl/producten/niet-reanimerenpenning/de-niet-reanimerenpenning" TargetMode="External"/><Relationship Id="rId5" Type="http://schemas.openxmlformats.org/officeDocument/2006/relationships/hyperlink" Target="https://nvve.nl/spreekuren/" TargetMode="External"/><Relationship Id="rId4" Type="http://schemas.openxmlformats.org/officeDocument/2006/relationships/hyperlink" Target="https://nvve.nl/onze-diensten/ledenondersteunin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voltooidleven.n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voltooidleven.n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vve.nl/informatie/schriftelijke-wilsverklaringe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knmg.nl/advies-richtlijnen/knmg-publicaties/tijdig-praten-over-het-levenseinde.ht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vve.nl/informatie/schriftelijke-wilsverklaringen/verschil-tussen-testament-levenstestament-en-de-schriftelijke-wilsverklaring-van-de-nvv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vve.nl/mijnnvve/login" TargetMode="External"/><Relationship Id="rId7" Type="http://schemas.openxmlformats.org/officeDocument/2006/relationships/hyperlink" Target="https://penning.patientenfederatie.nl/app/contact/step/1"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patientenfederatie.nl/producten/niet-reanimerenpenning/de-niet-reanimerenpenning" TargetMode="External"/><Relationship Id="rId5" Type="http://schemas.openxmlformats.org/officeDocument/2006/relationships/hyperlink" Target="https://nvve.nl/spreekuren/" TargetMode="External"/><Relationship Id="rId4" Type="http://schemas.openxmlformats.org/officeDocument/2006/relationships/hyperlink" Target="https://nvve.nl/onze-diensten/ledenondersteunin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8150" y="188913"/>
            <a:ext cx="6011863" cy="3382962"/>
          </a:xfrm>
        </p:spPr>
      </p:sp>
      <p:sp>
        <p:nvSpPr>
          <p:cNvPr id="3" name="Tijdelijke aanduiding voor notities 2"/>
          <p:cNvSpPr>
            <a:spLocks noGrp="1"/>
          </p:cNvSpPr>
          <p:nvPr>
            <p:ph type="body" idx="1"/>
          </p:nvPr>
        </p:nvSpPr>
        <p:spPr/>
        <p:txBody>
          <a:bodyPr/>
          <a:lstStyle/>
          <a:p>
            <a:pPr defTabSz="955720">
              <a:defRPr/>
            </a:pPr>
            <a:r>
              <a:rPr lang="nl-NL" b="1" noProof="0"/>
              <a:t>VOOR DE SPREKER</a:t>
            </a:r>
          </a:p>
          <a:p>
            <a:pPr defTabSz="955720">
              <a:defRPr/>
            </a:pPr>
            <a:r>
              <a:rPr lang="nl-NL" b="0" noProof="0"/>
              <a:t>Nu we diverse mogelijkheden hebben behandeld en uw denken hebben geactiveerd, gaan we een stapje verder. U kunt uw medische wensen vastleggen in een documenten, dit noemen we schriftelijke wilsverklaringen. </a:t>
            </a:r>
            <a:r>
              <a:rPr lang="nl-NL" sz="1200"/>
              <a:t>U stelt deze wilsverklaringen op voor een situatie waarin u zelf uw wensen niet meer kenbaar kunt maken. Iedereen kan een wilsverklaring naar wens samenstellen, hoe eerder hoe beter. U kunt uw wilsverklaringen ook altijd wijzigen of herzien. </a:t>
            </a:r>
          </a:p>
          <a:p>
            <a:pPr defTabSz="955720">
              <a:defRPr/>
            </a:pPr>
            <a:endParaRPr lang="nl-NL" sz="1200"/>
          </a:p>
          <a:p>
            <a:pPr defTabSz="955720">
              <a:defRPr/>
            </a:pPr>
            <a:r>
              <a:rPr lang="nl-NL" sz="1200"/>
              <a:t>De tekst kan handgeschreven, getypt of gedrukt zijn. Er moet een aantal persoonsgegevens worden opgenomen, zodat het duidelijk is van wie de verklaring is. </a:t>
            </a:r>
          </a:p>
          <a:p>
            <a:pPr defTabSz="955720">
              <a:defRPr/>
            </a:pPr>
            <a:endParaRPr lang="nl-NL" sz="1200"/>
          </a:p>
          <a:p>
            <a:pPr defTabSz="955720">
              <a:defRPr/>
            </a:pPr>
            <a:r>
              <a:rPr lang="nl-NL" b="0" noProof="0"/>
              <a:t>We behandelen de drie type wilsverklaringen en de reikwijdte daarvan, maar eerst leggen we uit waarom het zo belangrijk is om ze op te stellen.</a:t>
            </a:r>
          </a:p>
          <a:p>
            <a:pPr defTabSz="955720">
              <a:defRPr/>
            </a:pPr>
            <a:endParaRPr lang="nl-NL" b="0" noProof="0"/>
          </a:p>
          <a:p>
            <a:pPr defTabSz="955720">
              <a:defRPr/>
            </a:pPr>
            <a:r>
              <a:rPr lang="nl-NL" b="0" noProof="0"/>
              <a:t>Aan het einde van dit blokje hebben we ruimte voor het stellen van vragen.</a:t>
            </a:r>
            <a:endParaRPr lang="nl-NL"/>
          </a:p>
          <a:p>
            <a:endParaRPr lang="nl-NL" b="0" noProof="0"/>
          </a:p>
          <a:p>
            <a:r>
              <a:rPr lang="nl-NL" b="1" noProof="0"/>
              <a:t>ACHTERGROND INFORMATIE</a:t>
            </a:r>
          </a:p>
          <a:p>
            <a:r>
              <a:rPr lang="nl-NL" sz="1200"/>
              <a:t>De verklaringen zijn alleen door leden van de NVVE aan te vragen en worden steeds geleverd met een uitgebreide handleiding en richtlijnen voor het invullen. De verklaringen zijn al voorzien van achternaam, voornamen, geboortedatum en geboorteplaats. U kunt de wilsverklaringen aanvullen met uw eigen specifieke wensen. Ze zijn digitaal gratis en 10 euro voor een papieren versie.</a:t>
            </a:r>
          </a:p>
          <a:p>
            <a:r>
              <a:rPr lang="nl-NL" sz="1200"/>
              <a:t>Lees de toelichting op de wilsverklaringen goed door en zorg ervoor dat je de wilsverklaringen kent (neem een voorbeeld set mee)</a:t>
            </a:r>
            <a:endParaRPr lang="nl-NL"/>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1</a:t>
            </a:fld>
            <a:endParaRPr lang="nl-NL"/>
          </a:p>
        </p:txBody>
      </p:sp>
    </p:spTree>
    <p:extLst>
      <p:ext uri="{BB962C8B-B14F-4D97-AF65-F5344CB8AC3E}">
        <p14:creationId xmlns:p14="http://schemas.microsoft.com/office/powerpoint/2010/main" val="321046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8150" y="188913"/>
            <a:ext cx="6011863" cy="3382962"/>
          </a:xfrm>
        </p:spPr>
      </p:sp>
      <p:sp>
        <p:nvSpPr>
          <p:cNvPr id="3" name="Tijdelijke aanduiding voor notities 2"/>
          <p:cNvSpPr>
            <a:spLocks noGrp="1"/>
          </p:cNvSpPr>
          <p:nvPr>
            <p:ph type="body" idx="1"/>
          </p:nvPr>
        </p:nvSpPr>
        <p:spPr>
          <a:xfrm>
            <a:off x="334119" y="3783174"/>
            <a:ext cx="6292250" cy="8249857"/>
          </a:xfrm>
        </p:spPr>
        <p:txBody>
          <a:bodyPr/>
          <a:lstStyle/>
          <a:p>
            <a:r>
              <a:rPr lang="nl-NL" sz="1200" b="1" dirty="0"/>
              <a:t>VOOR DE SPREKER</a:t>
            </a:r>
          </a:p>
          <a:p>
            <a:pPr defTabSz="966155">
              <a:defRPr/>
            </a:pPr>
            <a:r>
              <a:rPr lang="nl-NL" sz="1200" dirty="0"/>
              <a:t>Eerder in deze lezing, is de Wet op de Geneeskundige Behandelingsovereenkomst al genoemd. Het Behandelverbod is gebaseerd op de </a:t>
            </a:r>
            <a:r>
              <a:rPr lang="nl-NL" sz="1200" dirty="0" err="1"/>
              <a:t>WGBo</a:t>
            </a:r>
            <a:r>
              <a:rPr lang="nl-NL" sz="1200" dirty="0"/>
              <a:t>. Daarom is deze wilsverklaring juridisch afdwingbaar en daarmee dus heel erg belangrijk. Met het Behandelverbod heeft u, maar vooral uw gevolmachtigden een sterk schriftelijk document in handen waarmee zij juridisch sterk staan. Dat wil zeggen dat de arts zich aan dit verbod moet houden. Een arts mag geen medische handelingen uitvoeren zonder toestemming van de patiënt. Ook niet als door afzien van een behandeling de dood sneller intreedt. In een behandelverbod legt u vast onder welke omstandigheden u geen behandeling meer wilt. Het Behandelverbod is daarmee van enorme waarde.</a:t>
            </a:r>
          </a:p>
          <a:p>
            <a:pPr defTabSz="966155">
              <a:defRPr/>
            </a:pPr>
            <a:endParaRPr lang="nl-NL" sz="1200" dirty="0"/>
          </a:p>
          <a:p>
            <a:r>
              <a:rPr lang="nl-NL" sz="1200" dirty="0"/>
              <a:t>De Niet-</a:t>
            </a:r>
            <a:r>
              <a:rPr lang="nl-NL" sz="1200" dirty="0" err="1"/>
              <a:t>Reanimerenpenning</a:t>
            </a:r>
            <a:r>
              <a:rPr lang="nl-NL" sz="1200" dirty="0"/>
              <a:t>, die uitgegeven wordt door de </a:t>
            </a:r>
            <a:r>
              <a:rPr lang="nl-NL" sz="1200" dirty="0" err="1"/>
              <a:t>Patiëntenfederatie</a:t>
            </a:r>
            <a:r>
              <a:rPr lang="nl-NL" sz="1200" dirty="0"/>
              <a:t> Nederland. De niet-</a:t>
            </a:r>
            <a:r>
              <a:rPr lang="nl-NL" sz="1200" dirty="0" err="1"/>
              <a:t>reanimerenpenning</a:t>
            </a:r>
            <a:r>
              <a:rPr lang="nl-NL" sz="1200" dirty="0"/>
              <a:t> is een draagbare wilsverklaring waarop staat dat u iedereen verbiedt onder alle omstandigheden elke vorm van reanimatie op u toe te passen. Zelfs als dat lijdt tot de dood. Deze penning is dus een mini-behandelverbod waar hulpverleners zich aan horen te houden.</a:t>
            </a:r>
          </a:p>
          <a:p>
            <a:pPr defTabSz="966155">
              <a:defRPr/>
            </a:pPr>
            <a:r>
              <a:rPr lang="nl-NL" sz="1200" dirty="0"/>
              <a:t>Net als bij het Euthanasieverzoek, staat er op het Euthanasieverzoek al een basistekst afgedrukt om de exemplaren die de NVVE aan haar leden uitgeeft. Deze tekst is voldoende, maar het wordt aanbevolen om een aanvullende persoonlijke tekst toe te voegen.</a:t>
            </a:r>
            <a:endParaRPr lang="nl-NL" dirty="0"/>
          </a:p>
          <a:p>
            <a:pPr defTabSz="966155">
              <a:defRPr/>
            </a:pPr>
            <a:endParaRPr lang="nl-NL" b="1" dirty="0"/>
          </a:p>
          <a:p>
            <a:pPr defTabSz="966155">
              <a:defRPr/>
            </a:pPr>
            <a:r>
              <a:rPr lang="nl-NL" b="1" dirty="0"/>
              <a:t>ACHTERGROND INFORMATIE</a:t>
            </a:r>
            <a:endParaRPr lang="en-GB" b="1" dirty="0"/>
          </a:p>
          <a:p>
            <a:r>
              <a:rPr lang="nl-NL" dirty="0"/>
              <a:t>Een arts mag geen medische handelingen uitvoeren zonder toestemming van de patiënt. Ook niet als door weigering van een behandeling de dood sneller intreedt. In een behandelverbod legt u vast onder welke omstandigheden u geen behandeling meer wilt.</a:t>
            </a:r>
          </a:p>
          <a:p>
            <a:r>
              <a:rPr lang="nl-NL" b="1" dirty="0"/>
              <a:t>Behandelverbod is zeer waardevol: </a:t>
            </a:r>
            <a:r>
              <a:rPr lang="nl-NL" dirty="0"/>
              <a:t>Het schriftelijke behandelverbod is een wilsverklaring van enorme waarde. In situaties dat u uw wil niet zelf meer kenbaar kunt maken gelden namelijk de in het behandelverbod opgenomen wensen. U kunt bijvoorbeeld aangeven of en hoe lang u behandeld wilt worden indien u in coma raakt, of onder welke omstandigheden u alleen nog behandeling wilt die erop gericht is pijn en ongemak te bestrijden.</a:t>
            </a:r>
          </a:p>
          <a:p>
            <a:pPr rtl="0"/>
            <a:r>
              <a:rPr lang="nl-NL" b="1" dirty="0"/>
              <a:t>Behandelverbod van de NVVE</a:t>
            </a:r>
            <a:r>
              <a:rPr lang="nl-NL" dirty="0"/>
              <a:t>: Het behandelverbod van de NVVE is alleen beschikbaar voor leden. Leden kunnen het behandelverbod digitaal invullen op </a:t>
            </a:r>
            <a:r>
              <a:rPr lang="nl-NL" dirty="0">
                <a:hlinkClick r:id="rId3">
                  <a:extLst>
                    <a:ext uri="{A12FA001-AC4F-418D-AE19-62706E023703}">
                      <ahyp:hlinkClr xmlns:ahyp="http://schemas.microsoft.com/office/drawing/2018/hyperlinkcolor" val="tx"/>
                    </a:ext>
                  </a:extLst>
                </a:hlinkClick>
              </a:rPr>
              <a:t>Mijn NVVE</a:t>
            </a:r>
            <a:r>
              <a:rPr lang="nl-NL" dirty="0"/>
              <a:t>. Ook kan op Mijn NVVE een </a:t>
            </a:r>
            <a:r>
              <a:rPr lang="nl-NL" dirty="0" err="1"/>
              <a:t>papierenset</a:t>
            </a:r>
            <a:r>
              <a:rPr lang="nl-NL" dirty="0"/>
              <a:t> wilsverklaringen (bestaande uit behandelverbod, volmacht en euthanasieverzoek) voor 10 euro worden besteld.</a:t>
            </a:r>
          </a:p>
          <a:p>
            <a:pPr rtl="0"/>
            <a:r>
              <a:rPr lang="nl-NL" dirty="0"/>
              <a:t>Voor het invullen van de wilsverklaringen zijn hulpteksten beschikbaar op </a:t>
            </a:r>
            <a:r>
              <a:rPr lang="nl-NL" dirty="0">
                <a:hlinkClick r:id="rId3">
                  <a:extLst>
                    <a:ext uri="{A12FA001-AC4F-418D-AE19-62706E023703}">
                      <ahyp:hlinkClr xmlns:ahyp="http://schemas.microsoft.com/office/drawing/2018/hyperlinkcolor" val="tx"/>
                    </a:ext>
                  </a:extLst>
                </a:hlinkClick>
              </a:rPr>
              <a:t>Mijn NVVE</a:t>
            </a:r>
            <a:r>
              <a:rPr lang="nl-NL" dirty="0"/>
              <a:t>. Voor vragen en advies over wilsverklaringen kunnen leden terecht bij het </a:t>
            </a:r>
            <a:r>
              <a:rPr lang="nl-NL" dirty="0">
                <a:hlinkClick r:id="rId4" tooltip="Adviescentrum">
                  <a:extLst>
                    <a:ext uri="{A12FA001-AC4F-418D-AE19-62706E023703}">
                      <ahyp:hlinkClr xmlns:ahyp="http://schemas.microsoft.com/office/drawing/2018/hyperlinkcolor" val="tx"/>
                    </a:ext>
                  </a:extLst>
                </a:hlinkClick>
              </a:rPr>
              <a:t>NVVE adviescentrum</a:t>
            </a:r>
            <a:r>
              <a:rPr lang="nl-NL" dirty="0"/>
              <a:t> en bij de </a:t>
            </a:r>
            <a:r>
              <a:rPr lang="nl-NL" u="sng" dirty="0">
                <a:hlinkClick r:id="rId5" tooltip="Spreekuren wilsverklaringen">
                  <a:extLst>
                    <a:ext uri="{A12FA001-AC4F-418D-AE19-62706E023703}">
                      <ahyp:hlinkClr xmlns:ahyp="http://schemas.microsoft.com/office/drawing/2018/hyperlinkcolor" val="tx"/>
                    </a:ext>
                  </a:extLst>
                </a:hlinkClick>
              </a:rPr>
              <a:t>spreekuren speciaal voor wilsverklaringen</a:t>
            </a:r>
            <a:r>
              <a:rPr lang="nl-NL" dirty="0"/>
              <a:t>.</a:t>
            </a:r>
          </a:p>
          <a:p>
            <a:pPr rtl="0"/>
            <a:r>
              <a:rPr lang="nl-NL" dirty="0"/>
              <a:t>Meer informatie over de niet-</a:t>
            </a:r>
            <a:r>
              <a:rPr lang="nl-NL" dirty="0" err="1"/>
              <a:t>reanimerenpenning</a:t>
            </a:r>
            <a:r>
              <a:rPr lang="nl-NL" dirty="0"/>
              <a:t>: </a:t>
            </a:r>
            <a:r>
              <a:rPr lang="nl-NL" dirty="0">
                <a:hlinkClick r:id="rId6"/>
              </a:rPr>
              <a:t>https://www.patientenfederatie.nl/producten/niet-reanimerenpenning/de-niet-reanimerenpenning</a:t>
            </a:r>
            <a:endParaRPr lang="nl-NL" dirty="0"/>
          </a:p>
          <a:p>
            <a:r>
              <a:rPr lang="nl-NL" dirty="0" err="1"/>
              <a:t>Patiëntenfederatie</a:t>
            </a:r>
            <a:r>
              <a:rPr lang="nl-NL" dirty="0"/>
              <a:t> Nederland biedt een niet-</a:t>
            </a:r>
            <a:r>
              <a:rPr lang="nl-NL" dirty="0" err="1"/>
              <a:t>reanimerenpenning</a:t>
            </a:r>
            <a:r>
              <a:rPr lang="nl-NL" dirty="0"/>
              <a:t> aan. De penning is officieel, en wordt erkend door zorgverleners en hulpdiensten. De niet-reanimeren penning is een draagbare wilsverklaring waarop staat dat u iedereen verbiedt onder alle omstandigheden elke vorm van reanimatie op u toe te passen. U geeft hulpverleners dus aan dat zij u niet moeten helpen als u bijvoorbeeld een hartstilstand heeft. De penning heeft daarmee gevolgen voor uw medische behandeling.</a:t>
            </a:r>
          </a:p>
          <a:p>
            <a:r>
              <a:rPr lang="nl-NL" dirty="0"/>
              <a:t>Op de voorkant van de penning staan uw naam, uw geboortedatum, pasfoto in kleur en handtekening. Op de achterkant staat de tekst “Ik verbied iedereen, onder alle omstandigheden elke vorm van reanimatie op mij toe te passen” en het logo van de </a:t>
            </a:r>
            <a:r>
              <a:rPr lang="nl-NL" dirty="0" err="1"/>
              <a:t>Patiëntenfederatie</a:t>
            </a:r>
            <a:r>
              <a:rPr lang="nl-NL" dirty="0"/>
              <a:t> Nederland. De penning wordt gemaakt van aluminium, een zeer licht en sterk metaal. De penning is nikkelvrij.</a:t>
            </a:r>
          </a:p>
          <a:p>
            <a:r>
              <a:rPr lang="nl-NL" dirty="0"/>
              <a:t>De penning heeft een afmeting van 4,5x2,5 cm (h x b). Hij wordt zonder ketting geleverd. </a:t>
            </a:r>
          </a:p>
          <a:p>
            <a:r>
              <a:rPr lang="nl-NL" dirty="0"/>
              <a:t>De penning kost €50,00 inclusief verzending. Bestelt u de penning via </a:t>
            </a:r>
            <a:r>
              <a:rPr lang="nl-NL" u="sng" dirty="0">
                <a:hlinkClick r:id="rId7"/>
              </a:rPr>
              <a:t>ons webformulier</a:t>
            </a:r>
            <a:r>
              <a:rPr lang="nl-NL" dirty="0"/>
              <a:t> dan betaalt u €42,50. </a:t>
            </a:r>
            <a:br>
              <a:rPr lang="nl-NL" dirty="0"/>
            </a:br>
            <a:r>
              <a:rPr lang="nl-NL" dirty="0"/>
              <a:t>Deze prijs is gebaseerd op de daadwerkelijke kosten voor het maken van de penning en het verzorgen van de bestelling. De penning wordt deels bekostigd met subsidie om hem voor deze prijs aan te kunnen bieden. </a:t>
            </a:r>
            <a:r>
              <a:rPr lang="nl-NL" dirty="0" err="1"/>
              <a:t>Patiëntenfederatie</a:t>
            </a:r>
            <a:r>
              <a:rPr lang="nl-NL" dirty="0"/>
              <a:t> Nederland maakt geen winst op de penning.</a:t>
            </a:r>
          </a:p>
          <a:p>
            <a:pPr rtl="0"/>
            <a:br>
              <a:rPr lang="nl-NL" dirty="0"/>
            </a:br>
            <a:endParaRPr lang="nl-NL" dirty="0"/>
          </a:p>
          <a:p>
            <a:endParaRPr lang="nl-NL" dirty="0"/>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10</a:t>
            </a:fld>
            <a:endParaRPr lang="nl-NL"/>
          </a:p>
        </p:txBody>
      </p:sp>
    </p:spTree>
    <p:extLst>
      <p:ext uri="{BB962C8B-B14F-4D97-AF65-F5344CB8AC3E}">
        <p14:creationId xmlns:p14="http://schemas.microsoft.com/office/powerpoint/2010/main" val="1475684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8150" y="188913"/>
            <a:ext cx="6011863" cy="3382962"/>
          </a:xfrm>
        </p:spPr>
      </p:sp>
      <p:sp>
        <p:nvSpPr>
          <p:cNvPr id="3" name="Tijdelijke aanduiding voor notities 2"/>
          <p:cNvSpPr>
            <a:spLocks noGrp="1"/>
          </p:cNvSpPr>
          <p:nvPr>
            <p:ph type="body" idx="1"/>
          </p:nvPr>
        </p:nvSpPr>
        <p:spPr/>
        <p:txBody>
          <a:bodyPr/>
          <a:lstStyle/>
          <a:p>
            <a:r>
              <a:rPr lang="en-GB" sz="1200" b="1" dirty="0"/>
              <a:t>VOOR DE SPREKER</a:t>
            </a:r>
          </a:p>
          <a:p>
            <a:r>
              <a:rPr lang="nl-NL" sz="1200" dirty="0"/>
              <a:t>Gaan we naar de tweede wilsverklaring, dat is het euthanasieverzoek.</a:t>
            </a:r>
          </a:p>
          <a:p>
            <a:endParaRPr lang="nl-NL" sz="1200" dirty="0"/>
          </a:p>
          <a:p>
            <a:r>
              <a:rPr lang="nl-NL" sz="1200" dirty="0"/>
              <a:t>Een Euthanasieverzoek is een verzoek aan een arts om actieve levensbeëindiging. In dit verzoek legt u vast wanneer u vindt dat er sprake is van ondraaglijk en uitzichtloos lijden. Het is een </a:t>
            </a:r>
            <a:r>
              <a:rPr lang="nl-NL" sz="1200" b="1" dirty="0"/>
              <a:t>VERZOEK</a:t>
            </a:r>
            <a:r>
              <a:rPr lang="nl-NL" sz="1200" dirty="0"/>
              <a:t>, u heeft dus </a:t>
            </a:r>
            <a:r>
              <a:rPr lang="nl-NL" sz="1200" u="sng" dirty="0"/>
              <a:t>geen recht </a:t>
            </a:r>
            <a:r>
              <a:rPr lang="nl-NL" sz="1200" dirty="0"/>
              <a:t>op euthanasie. Een arts mag weigeren om eraan mee te werken. Het verzoek is altijd herroepbaar door de patiënt. U kunt zelfs tot op de dag waarop de euthanasie wordt uitgevoerd, besluiten om het niet door te laten gaan.</a:t>
            </a:r>
          </a:p>
          <a:p>
            <a:endParaRPr lang="nl-NL" sz="1200" dirty="0"/>
          </a:p>
          <a:p>
            <a:r>
              <a:rPr lang="nl-NL" sz="1200" dirty="0"/>
              <a:t>Als u het Euthanasieverzoek bij de arts neerlegt, maak dan ook een afspraak om met elkaar over euthanasie te praten, zodat u allebei weet hoe de ander er over denkt.</a:t>
            </a:r>
          </a:p>
          <a:p>
            <a:endParaRPr lang="nl-NL" sz="1200" dirty="0"/>
          </a:p>
          <a:p>
            <a:pPr rtl="0"/>
            <a:r>
              <a:rPr lang="nl-NL" sz="1200" dirty="0"/>
              <a:t>Het document is belangrijk, omdat de arts hiermee kan aantonen dat het verzoek van de persoon in kwestie was en niet iets wat hij zelf heeft bedacht. Daarmee voldoet hij aan een belangrijk deel van de zorgvuldigheidseisen, namelijk een weloverwogen verzoek. </a:t>
            </a:r>
          </a:p>
          <a:p>
            <a:pPr rtl="0"/>
            <a:endParaRPr lang="nl-NL" sz="1200" dirty="0"/>
          </a:p>
          <a:p>
            <a:r>
              <a:rPr lang="en-GB" sz="1200" b="1" dirty="0"/>
              <a:t>ACHTERGRONDINFORMATIE </a:t>
            </a:r>
            <a:endParaRPr lang="nl-NL" sz="1200" dirty="0"/>
          </a:p>
          <a:p>
            <a:r>
              <a:rPr lang="nl-NL" sz="1200" dirty="0"/>
              <a:t>In de Toelichting Wilsverklaringen, tref je meer achtergrond informatie over het Euthanasieverzoek aan.</a:t>
            </a:r>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11</a:t>
            </a:fld>
            <a:endParaRPr lang="nl-NL"/>
          </a:p>
        </p:txBody>
      </p:sp>
    </p:spTree>
    <p:extLst>
      <p:ext uri="{BB962C8B-B14F-4D97-AF65-F5344CB8AC3E}">
        <p14:creationId xmlns:p14="http://schemas.microsoft.com/office/powerpoint/2010/main" val="456961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8150" y="188913"/>
            <a:ext cx="6011863" cy="3382962"/>
          </a:xfrm>
        </p:spPr>
      </p:sp>
      <p:sp>
        <p:nvSpPr>
          <p:cNvPr id="3" name="Tijdelijke aanduiding voor notities 2"/>
          <p:cNvSpPr>
            <a:spLocks noGrp="1"/>
          </p:cNvSpPr>
          <p:nvPr>
            <p:ph type="body" idx="1"/>
          </p:nvPr>
        </p:nvSpPr>
        <p:spPr/>
        <p:txBody>
          <a:bodyPr/>
          <a:lstStyle/>
          <a:p>
            <a:r>
              <a:rPr lang="nl-NL" b="1" dirty="0"/>
              <a:t>VOOR DE SPREKER</a:t>
            </a:r>
          </a:p>
          <a:p>
            <a:r>
              <a:rPr lang="nl-NL" dirty="0"/>
              <a:t>In de basistekst staat dat u bij ondraaglijk en uitzicht lijden euthanasie wilt. De a</a:t>
            </a:r>
            <a:r>
              <a:rPr lang="nl-NL" sz="1200" dirty="0"/>
              <a:t>rts mag alleen euthanasie verlenen als hij overtuigd is van ondraaglijk lijden, maar ondraaglijk lijden is subjectief. Het is voor iedereen anders. De arts krijgt overtuiging op basis van eigen indruk, gesprekken met u en uw naasten en andere hulpverleners, én op basis van het schriftelijk euthanasieverzoek</a:t>
            </a:r>
            <a:endParaRPr lang="nl-NL" dirty="0"/>
          </a:p>
          <a:p>
            <a:endParaRPr lang="nl-NL" sz="800" dirty="0"/>
          </a:p>
          <a:p>
            <a:r>
              <a:rPr lang="nl-NL" sz="1200" dirty="0"/>
              <a:t>1. Daarom: gebruik de persoonlijke aanvulling op wilsverklaring – dit helpt de arts bij het krijgen van die overtuiging.</a:t>
            </a:r>
          </a:p>
          <a:p>
            <a:endParaRPr lang="nl-NL" sz="1200" dirty="0"/>
          </a:p>
          <a:p>
            <a:r>
              <a:rPr lang="nl-NL" sz="1200" dirty="0"/>
              <a:t>Net als bij het behandelverbod geldt dat u geen</a:t>
            </a:r>
            <a:r>
              <a:rPr lang="nl-NL" dirty="0"/>
              <a:t> juridisch sluitende tekst hoeft te formuleren, een persoonlijke aanvulling maakt uw tekst persoonlijker. U kunt het antwoord op de vraag: wat is voor mij ondraaglijk lijden, opschrijven en daarmee heeft u al een persoonlijke aanvulling gemaakt.</a:t>
            </a:r>
          </a:p>
          <a:p>
            <a:endParaRPr lang="nl-NL" dirty="0"/>
          </a:p>
          <a:p>
            <a:r>
              <a:rPr lang="nl-NL" dirty="0"/>
              <a:t>Als u moeite heeft met het opstellen van de persoonlijk aanvulling, dan biedt het spreekuur wilsverklaringen uitkomst. Verspreid door het land zijn er locaties waar u naar toe kunt gaan. Een consulent is u behulpzaam bij het opstellen van de wilsverklaringen.</a:t>
            </a:r>
          </a:p>
          <a:p>
            <a:endParaRPr lang="nl-NL" dirty="0"/>
          </a:p>
          <a:p>
            <a:r>
              <a:rPr lang="nl-NL" b="1" dirty="0"/>
              <a:t>ACHTERGROND INFORMATIE</a:t>
            </a:r>
          </a:p>
          <a:p>
            <a:r>
              <a:rPr lang="nl-NL" dirty="0"/>
              <a:t>Leden hebben een streepje voor, want speciaal voor leden hebben wij voorbeeld teksten uitgewerkt. Op de NVVE website kunnen </a:t>
            </a:r>
            <a:r>
              <a:rPr lang="nl-NL" u="sng" dirty="0"/>
              <a:t>leden</a:t>
            </a:r>
            <a:r>
              <a:rPr lang="nl-NL" dirty="0"/>
              <a:t> – als zij zijn ingelogd – voorbeelden van persoonlijke teksten vinden. Deze teksten worden steeds aangepast en geactualiseerd op basis van uitspraken van de </a:t>
            </a:r>
            <a:r>
              <a:rPr lang="nl-NL" dirty="0" err="1"/>
              <a:t>RTE’s</a:t>
            </a:r>
            <a:r>
              <a:rPr lang="nl-NL" dirty="0"/>
              <a:t>. Mensen die meer voorbeelden willen, kun je naar deze  teksten doorverwijzen. Leden kunnen naar een Spreekuur Wilsverklaringen gaan die op veel plaatsen door het land gehouden worden. Daarnaast komen de consulenten van het Adviescentrum gratis bij de leden thuis om hier verder over door te spreken.</a:t>
            </a:r>
          </a:p>
          <a:p>
            <a:endParaRPr lang="nl-NL" dirty="0"/>
          </a:p>
          <a:p>
            <a:endParaRPr lang="nl-NL" sz="1200" dirty="0"/>
          </a:p>
          <a:p>
            <a:endParaRPr lang="nl-NL" dirty="0"/>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12</a:t>
            </a:fld>
            <a:endParaRPr lang="nl-NL"/>
          </a:p>
        </p:txBody>
      </p:sp>
    </p:spTree>
    <p:extLst>
      <p:ext uri="{BB962C8B-B14F-4D97-AF65-F5344CB8AC3E}">
        <p14:creationId xmlns:p14="http://schemas.microsoft.com/office/powerpoint/2010/main" val="1996403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8150" y="188913"/>
            <a:ext cx="6011863" cy="3382962"/>
          </a:xfrm>
        </p:spPr>
      </p:sp>
      <p:sp>
        <p:nvSpPr>
          <p:cNvPr id="3" name="Tijdelijke aanduiding voor notities 2"/>
          <p:cNvSpPr>
            <a:spLocks noGrp="1"/>
          </p:cNvSpPr>
          <p:nvPr>
            <p:ph type="body" idx="1"/>
          </p:nvPr>
        </p:nvSpPr>
        <p:spPr/>
        <p:txBody>
          <a:bodyPr/>
          <a:lstStyle/>
          <a:p>
            <a:r>
              <a:rPr lang="nl-NL" sz="1200" dirty="0"/>
              <a:t>Daarom: gebruik de persoonlijke aanvulling op wilsverklaring – dit helpt de arts bij het krijgen van die overtuiging. Bovendien geeft het de arts een juridische grondslag.</a:t>
            </a:r>
          </a:p>
          <a:p>
            <a:endParaRPr lang="nl-NL" sz="1200" dirty="0"/>
          </a:p>
          <a:p>
            <a:r>
              <a:rPr lang="nl-NL" sz="1200" dirty="0"/>
              <a:t>Net als bij het behandelverbod geldt dat u geen</a:t>
            </a:r>
            <a:r>
              <a:rPr lang="nl-NL" dirty="0"/>
              <a:t> geen juridisch sluitende tekst hoeft te formuleren, een persoonlijke aanvulling maakt uw tekst persoonlijker. U kunt het antwoord op de vraag: wat is voor mij ondraaglijk lijden, opschrijven en daarmee heeft u al een persoonlijke aanvulling gemaakt.</a:t>
            </a:r>
          </a:p>
          <a:p>
            <a:endParaRPr lang="nl-NL" dirty="0"/>
          </a:p>
          <a:p>
            <a:r>
              <a:rPr lang="nl-NL" dirty="0"/>
              <a:t>Als u moeite heeft met het opstellen van de persoonlijk aanvulling, dan biedt het spreekuur wilsverklaringen uitkomst. Verspreid door het land zijn er locaties waar u naar toe kunt gaan. Een consulent is u behulpzaam bij het opstellen van de wilsverklaringen.</a:t>
            </a:r>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13</a:t>
            </a:fld>
            <a:endParaRPr lang="nl-NL"/>
          </a:p>
        </p:txBody>
      </p:sp>
    </p:spTree>
    <p:extLst>
      <p:ext uri="{BB962C8B-B14F-4D97-AF65-F5344CB8AC3E}">
        <p14:creationId xmlns:p14="http://schemas.microsoft.com/office/powerpoint/2010/main" val="3434319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8150" y="188913"/>
            <a:ext cx="6011863" cy="3382962"/>
          </a:xfrm>
        </p:spPr>
      </p:sp>
      <p:sp>
        <p:nvSpPr>
          <p:cNvPr id="3" name="Tijdelijke aanduiding voor notities 2"/>
          <p:cNvSpPr>
            <a:spLocks noGrp="1"/>
          </p:cNvSpPr>
          <p:nvPr>
            <p:ph type="body" idx="1"/>
          </p:nvPr>
        </p:nvSpPr>
        <p:spPr/>
        <p:txBody>
          <a:bodyPr/>
          <a:lstStyle/>
          <a:p>
            <a:r>
              <a:rPr lang="nl-NL" b="1" dirty="0"/>
              <a:t>VOOR DE SPREKER</a:t>
            </a:r>
          </a:p>
          <a:p>
            <a:r>
              <a:rPr lang="nl-NL" dirty="0"/>
              <a:t>Ja. Binnen de euthanasiewet is er wel degelijk ruimte voor euthanasie bij dementie. Dit kan zowel bij gevorderde als bij beginnende dementie. Voorwaarde is dat de euthanasie voldoet aan de zorgvuldigheidseisen. Soms kan dit lastig zijn, omdat bijvoorbeeld ondraaglijk lijden niet helder genoeg is. Een kraakheldere wilsverklaring kan daarbij behulpzaam zijn. Een vroege diagnose en tijdig spreken over euthanasie en uw wensen daarover, kan ervoor zorgen dat u euthanasie krijgt bij dementie. </a:t>
            </a:r>
          </a:p>
          <a:p>
            <a:r>
              <a:rPr lang="nl-NL" dirty="0"/>
              <a:t>Over dit onderwerp kunnen we een hele lezing vullen. Na afloop van de lezing, kunnen we hier nog persoonlijk over doorpraten. Leden kunnen bij het Adviescentrum terecht voor advies en informatie.</a:t>
            </a:r>
          </a:p>
          <a:p>
            <a:endParaRPr lang="nl-NL" dirty="0"/>
          </a:p>
          <a:p>
            <a:r>
              <a:rPr lang="nl-NL" b="1" dirty="0"/>
              <a:t>ACHTERGROND INFORMATIE</a:t>
            </a:r>
          </a:p>
          <a:p>
            <a:r>
              <a:rPr lang="nl-NL" b="1" dirty="0"/>
              <a:t>Op de volgende pagina</a:t>
            </a:r>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14</a:t>
            </a:fld>
            <a:endParaRPr lang="nl-NL"/>
          </a:p>
        </p:txBody>
      </p:sp>
    </p:spTree>
    <p:extLst>
      <p:ext uri="{BB962C8B-B14F-4D97-AF65-F5344CB8AC3E}">
        <p14:creationId xmlns:p14="http://schemas.microsoft.com/office/powerpoint/2010/main" val="2446571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8150" y="188913"/>
            <a:ext cx="6011863" cy="3382962"/>
          </a:xfrm>
        </p:spPr>
      </p:sp>
      <p:sp>
        <p:nvSpPr>
          <p:cNvPr id="3" name="Tijdelijke aanduiding voor notities 2"/>
          <p:cNvSpPr>
            <a:spLocks noGrp="1"/>
          </p:cNvSpPr>
          <p:nvPr>
            <p:ph type="body" idx="1"/>
          </p:nvPr>
        </p:nvSpPr>
        <p:spPr/>
        <p:txBody>
          <a:bodyPr/>
          <a:lstStyle/>
          <a:p>
            <a:pPr defTabSz="966155">
              <a:defRPr/>
            </a:pPr>
            <a:r>
              <a:rPr lang="nl-NL" b="1" dirty="0"/>
              <a:t>VOOR DE SPREKER</a:t>
            </a:r>
          </a:p>
          <a:p>
            <a:r>
              <a:rPr lang="nl-NL" dirty="0"/>
              <a:t>Euthanasie mag dus óók bij gevorderde dementie zolang de euthanasie voldoet aan de zorgvuldigheidseisen.</a:t>
            </a:r>
          </a:p>
          <a:p>
            <a:endParaRPr lang="nl-NL" dirty="0"/>
          </a:p>
          <a:p>
            <a:r>
              <a:rPr lang="nl-NL" b="1" dirty="0"/>
              <a:t>ACHTERGROND INFORMATIE</a:t>
            </a:r>
          </a:p>
          <a:p>
            <a:r>
              <a:rPr lang="nl-NL" dirty="0"/>
              <a:t>Binnen de Nederlandse euthanasiewetgeving is wel degelijk ruimte voor levensbeëindiging op verzoek bij beginnende dementie. In de euthanasiewet staat alleen dat het lijden ondraaglijk moet zijn en laat de ruimte of dit lijden fysiek of geestelijk is. Ten tijde van het parlementair debat over de euthanasiewet is lijden aan het vooruitzicht diep dement te worden uitdrukkelijk aan de orde geweest. Kabinet en Kamer hebben toen vastgesteld dat ook deze vorm van lijden een grond kan zijn voor hulp bij zelfdoding of euthanasie</a:t>
            </a:r>
            <a:r>
              <a:rPr lang="nl-NL" i="1" dirty="0"/>
              <a:t>. Er zijn verschillende gevallen bekend van dementerenden </a:t>
            </a:r>
            <a:r>
              <a:rPr lang="nl-NL" dirty="0"/>
              <a:t>die hulp bij zelfdoding van hun arts kregen in een beginstadium van dementie, dat wil zeggen in het stadium dat zij nog voldoende heldere momenten kenden. Deze gevallen zijn bij de  toetsingscommissies euthanasie gemeld en zorgvuldig bevonden. Een van de zorgvuldigheidscriteria in de Nederlandse euthanasiewet is dat er sprake moet zijn van uitzichtloos en ondraaglijk lijden. De uitzichtloosheid  is duidelijk. De ziekte van Alzheimer en andere vormen van dementie zijn vrijwel altijd onomkeerbaar. Maar is dementie ook ondraaglijk? Of het lijden ondraaglijk is, bepaalt de patiënt zelf. De wet zegt dat de arts overtuigd moet zijn van de ondraaglijkheid van het lijden. In de zaken van hulp bij zelfdoding die in de afgelopen jaren door de toetsingscommissies euthanasie zijn beoordeeld, gaven de patiënten allen in de beginfase van hun ziekte aan dat het vooruitzicht op totale ontluistering en het verlies van persoonlijke waardigheid door hen als geestelijk ondraaglijk lijden werd ervaren. Zij hebben hun arts hiervan kunnen overtuigen, waarna deze hulp bij zelfdoding gaf. Veel leden van de NVVE hebben echter in hun schriftelijk euthanasieverzoek te kennen gegeven dat zij euthanasie wensen wanneer zij diep dement zijn. In de praktijk zijn artsen tot nu toe niet bereid geweest euthanasie toe te passen bij gevorderde dementie. Artsen vinden dat zij de ondraaglijkheid van het lijden alleen kunnen vaststellen wanneer een gesprek met de patiënt nog mogelijk is (wanneer er nog sprake is van wederkerigheid). Op dit moment zit de ruimte voor het krijgen van hulp bij zelfdoding bij dementie dus bij de beginnende dementie.</a:t>
            </a:r>
          </a:p>
          <a:p>
            <a:endParaRPr lang="nl-NL" dirty="0"/>
          </a:p>
          <a:p>
            <a:r>
              <a:rPr lang="nl-NL" dirty="0"/>
              <a:t>Op de website van de </a:t>
            </a:r>
            <a:r>
              <a:rPr lang="nl-NL" dirty="0" err="1"/>
              <a:t>RTE’s</a:t>
            </a:r>
            <a:r>
              <a:rPr lang="nl-NL" dirty="0"/>
              <a:t> zijn diverse casussen uitgewerkt die je kunt gebruiken als voorbeeld hoe het mensen is gelukt om euthanasie te krijgen bij dementie.</a:t>
            </a:r>
          </a:p>
          <a:p>
            <a:r>
              <a:rPr lang="nl-NL" dirty="0"/>
              <a:t> </a:t>
            </a:r>
          </a:p>
          <a:p>
            <a:r>
              <a:rPr lang="nl-NL" dirty="0"/>
              <a:t>De documentaire ‘Nu weet ik het nog’ die tijdens de regiobijeenkomsten in 2020 wordt vertoond, verteld het verhaal van Margriet Hermans die het gelukt is om euthanasie te krijgen. Op verzoek kan deze vertoond worden via de Levenseinde Academie.</a:t>
            </a:r>
          </a:p>
          <a:p>
            <a:endParaRPr lang="nl-NL" dirty="0"/>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15</a:t>
            </a:fld>
            <a:endParaRPr lang="nl-NL"/>
          </a:p>
        </p:txBody>
      </p:sp>
    </p:spTree>
    <p:extLst>
      <p:ext uri="{BB962C8B-B14F-4D97-AF65-F5344CB8AC3E}">
        <p14:creationId xmlns:p14="http://schemas.microsoft.com/office/powerpoint/2010/main" val="1746847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8150" y="188913"/>
            <a:ext cx="6011863" cy="3382962"/>
          </a:xfrm>
        </p:spPr>
      </p:sp>
      <p:sp>
        <p:nvSpPr>
          <p:cNvPr id="3" name="Tijdelijke aanduiding voor notities 2"/>
          <p:cNvSpPr>
            <a:spLocks noGrp="1"/>
          </p:cNvSpPr>
          <p:nvPr>
            <p:ph type="body" idx="1"/>
          </p:nvPr>
        </p:nvSpPr>
        <p:spPr/>
        <p:txBody>
          <a:bodyPr/>
          <a:lstStyle/>
          <a:p>
            <a:r>
              <a:rPr lang="nl-NL" b="1" dirty="0"/>
              <a:t>VOOR DE SPREKER</a:t>
            </a:r>
          </a:p>
          <a:p>
            <a:r>
              <a:rPr lang="nl-NL" sz="1200" dirty="0"/>
              <a:t>Mensen die hun leven voltooid vinden, zijn meestal niet ongeneeslijk ziek. Wel kunnen ze lichamelijk aftakelen, afhankelijk worden van anderen en te maken krijgen met het verlies van regie over het leven, het wegvallen van het sociale netwerk en het verlies van doel en zingeving.  In combinatie kunnen dit soort factoren leiden tot levensmoeheid. Of iemand het leven voltooid vindt, is altijd een persoonlijke afweging. </a:t>
            </a:r>
          </a:p>
          <a:p>
            <a:r>
              <a:rPr lang="nl-NL" sz="1200" dirty="0"/>
              <a:t>Artsen staan meestal huiverig tegenover een euthanasieverzoek of hulp bij zelfdoding van mensen die hun leven voltooid vinden. Zij baseren zich op een uitspraak van de Hoge Raad dat euthanasie en hulp bij zelfdoding alleen is toegestaan als er sprake is van een ziekte. Sinds 2010 hanteert de KNMG een nieuw standpunt. Zij vindt nu dat een opeenstapeling van ouderdomsklachten, bijvoorbeeld doof, blind, slecht lopen, incontinentie, geheugenverlies enzovoort, inclusief functieverlies en verlies van waardigheid een grond kan zijn voor euthanasie of hulp bij zelfdoding.</a:t>
            </a:r>
          </a:p>
          <a:p>
            <a:r>
              <a:rPr lang="nl-NL" sz="1200" dirty="0"/>
              <a:t>Wanneer u vindt dat uw leven voltooid is en u het liefst uw leven zou willen laten beëindigen, maakt u alleen kans op euthanasie als u uw ouderdomsklachten stapelt. Alleen slecht ter been of geheugenverlies is niet voldoende om voor euthanasie in aanmerking te komen</a:t>
            </a:r>
          </a:p>
          <a:p>
            <a:r>
              <a:rPr lang="nl-NL" sz="1200" dirty="0"/>
              <a:t>In een wilsverklaring kunt u aangeven dat u afziet van verdere behandeling wanneer u uw leven als voltooid beschouwt. Ook als u deze wilsverklaring hebt ingevuld, is het belangrijk dat u dat met uw arts bespreekt, zodat hij/zij op de hoogte is van uw wensen.</a:t>
            </a:r>
          </a:p>
          <a:p>
            <a:endParaRPr lang="nl-NL" sz="1200" dirty="0"/>
          </a:p>
          <a:p>
            <a:r>
              <a:rPr lang="nl-NL" sz="1200" dirty="0"/>
              <a:t>Het thema Voltooid leven staat volop in de belangstelling. Er is een commissie voltooid leven geweest die een advies heeft geschreven, onlangs is er een onderzoek van de commissie Van Wijngaarden uitgebracht en Pia Dijkstra van D66 is bezig met een wetsvoorstel Voltooid leven. </a:t>
            </a:r>
          </a:p>
          <a:p>
            <a:endParaRPr lang="nl-NL" sz="1200" dirty="0"/>
          </a:p>
          <a:p>
            <a:pPr defTabSz="966155">
              <a:defRPr/>
            </a:pPr>
            <a:r>
              <a:rPr lang="nl-NL" dirty="0"/>
              <a:t>Ps. In deze dia wordt het woord voltooid leven vervangen voor stapeling van ouderdomsaandoeningen.</a:t>
            </a:r>
            <a:endParaRPr lang="nl-NL" sz="1200" dirty="0"/>
          </a:p>
          <a:p>
            <a:endParaRPr lang="nl-NL" sz="1200" dirty="0"/>
          </a:p>
          <a:p>
            <a:r>
              <a:rPr lang="nl-NL" b="1" dirty="0"/>
              <a:t>ACHTERGROND INFORMATIE</a:t>
            </a:r>
          </a:p>
          <a:p>
            <a:pPr defTabSz="966155">
              <a:defRPr/>
            </a:pPr>
            <a:r>
              <a:rPr lang="nl-NL" sz="1200" dirty="0"/>
              <a:t>Bekijk ook de website </a:t>
            </a:r>
            <a:r>
              <a:rPr lang="nl-NL" sz="1200" dirty="0">
                <a:hlinkClick r:id="rId3" tooltip="Voltooid Leven verhalen"/>
              </a:rPr>
              <a:t>Voltooid Leven</a:t>
            </a:r>
            <a:r>
              <a:rPr lang="nl-NL" sz="1200" dirty="0"/>
              <a:t> en Uit Vrije Wil</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16</a:t>
            </a:fld>
            <a:endParaRPr lang="nl-NL"/>
          </a:p>
        </p:txBody>
      </p:sp>
    </p:spTree>
    <p:extLst>
      <p:ext uri="{BB962C8B-B14F-4D97-AF65-F5344CB8AC3E}">
        <p14:creationId xmlns:p14="http://schemas.microsoft.com/office/powerpoint/2010/main" val="1658029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8150" y="188913"/>
            <a:ext cx="6011863" cy="3382962"/>
          </a:xfrm>
        </p:spPr>
      </p:sp>
      <p:sp>
        <p:nvSpPr>
          <p:cNvPr id="3" name="Tijdelijke aanduiding voor notities 2"/>
          <p:cNvSpPr>
            <a:spLocks noGrp="1"/>
          </p:cNvSpPr>
          <p:nvPr>
            <p:ph type="body" idx="1"/>
          </p:nvPr>
        </p:nvSpPr>
        <p:spPr/>
        <p:txBody>
          <a:bodyPr/>
          <a:lstStyle/>
          <a:p>
            <a:r>
              <a:rPr lang="nl-NL" b="1" dirty="0"/>
              <a:t>VOOR DE SPREKER</a:t>
            </a:r>
          </a:p>
          <a:p>
            <a:r>
              <a:rPr lang="nl-NL" sz="1200" dirty="0"/>
              <a:t>Mensen die hun leven voltooid vinden, zijn meestal niet ongeneeslijk ziek. Wel kunnen ze lichamelijk aftakelen, afhankelijk worden van anderen en te maken krijgen met het verlies van regie over het leven, het wegvallen van het sociale netwerk en het verlies van doel en zingeving.  In combinatie kunnen dit soort factoren leiden tot levensmoeheid. Of iemand het leven voltooid vindt, is altijd een persoonlijke afweging. </a:t>
            </a:r>
          </a:p>
          <a:p>
            <a:r>
              <a:rPr lang="nl-NL" sz="1200" dirty="0"/>
              <a:t>Artsen staan meestal huiverig tegenover een euthanasieverzoek of hulp bij zelfdoding van mensen die hun leven voltooid vinden. Zij baseren zich op een uitspraak van de Hoge Raad dat euthanasie en hulp bij zelfdoding alleen is toegestaan als er sprake is van een ziekte. Sinds 2010 hanteert de KNMG een nieuw standpunt. Zij vindt nu dat een opeenstapeling van ouderdomsklachten, bijvoorbeeld doof, blind, slecht lopen, incontinentie, geheugenverlies enzovoort, inclusief functieverlies en verlies van waardigheid een grond kan zijn voor euthanasie of hulp bij zelfdoding.</a:t>
            </a:r>
          </a:p>
          <a:p>
            <a:r>
              <a:rPr lang="nl-NL" sz="1200" dirty="0"/>
              <a:t>Wanneer u vindt dat uw leven voltooid is en u het liefst uw leven zou willen laten beëindigen, maakt u alleen kans op euthanasie als u uw ouderdomsklachten stapelt. Alleen slecht ter been of geheugenverlies is niet voldoende om voor euthanasie in aanmerking te komen</a:t>
            </a:r>
          </a:p>
          <a:p>
            <a:r>
              <a:rPr lang="nl-NL" sz="1200" dirty="0"/>
              <a:t>In een wilsverklaring kunt u aangeven dat u afziet van verdere behandeling wanneer u uw leven als voltooid beschouwt. Ook als u deze wilsverklaring hebt ingevuld, is het belangrijk dat u dat met uw arts bespreekt, zodat hij/zij op de hoogte is van uw wensen.</a:t>
            </a:r>
          </a:p>
          <a:p>
            <a:endParaRPr lang="nl-NL" sz="1200" dirty="0"/>
          </a:p>
          <a:p>
            <a:r>
              <a:rPr lang="nl-NL" sz="1200" dirty="0"/>
              <a:t>Het thema Voltooid leven staat volop in de belangstelling. Er is een commissie voltooid leven geweest die een advies heeft geschreven, onlangs is er een onderzoek van de commissie Van Wijngaarden uitgebracht en Pia Dijkstra van D66 is bezig met een wetsvoorstel Voltooid leven. </a:t>
            </a:r>
          </a:p>
          <a:p>
            <a:endParaRPr lang="nl-NL" sz="1200" dirty="0"/>
          </a:p>
          <a:p>
            <a:pPr defTabSz="966155">
              <a:defRPr/>
            </a:pPr>
            <a:r>
              <a:rPr lang="nl-NL" dirty="0"/>
              <a:t>Ps. In deze dia wordt het woord voltooid leven vervangen voor stapeling van ouderdomsaandoeningen.</a:t>
            </a:r>
            <a:endParaRPr lang="nl-NL" sz="1200" dirty="0"/>
          </a:p>
          <a:p>
            <a:endParaRPr lang="nl-NL" sz="1200" dirty="0"/>
          </a:p>
          <a:p>
            <a:r>
              <a:rPr lang="nl-NL" b="1" dirty="0"/>
              <a:t>ACHTERGROND INFORMATIE</a:t>
            </a:r>
          </a:p>
          <a:p>
            <a:pPr defTabSz="966155">
              <a:defRPr/>
            </a:pPr>
            <a:r>
              <a:rPr lang="nl-NL" sz="1200" dirty="0"/>
              <a:t>Bekijk ook de website </a:t>
            </a:r>
            <a:r>
              <a:rPr lang="nl-NL" sz="1200" dirty="0">
                <a:hlinkClick r:id="rId3" tooltip="Voltooid Leven verhalen"/>
              </a:rPr>
              <a:t>Voltooid Leven</a:t>
            </a:r>
            <a:r>
              <a:rPr lang="nl-NL" sz="1200" dirty="0"/>
              <a:t> en Uit Vrije Wil</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17</a:t>
            </a:fld>
            <a:endParaRPr lang="nl-NL"/>
          </a:p>
        </p:txBody>
      </p:sp>
    </p:spTree>
    <p:extLst>
      <p:ext uri="{BB962C8B-B14F-4D97-AF65-F5344CB8AC3E}">
        <p14:creationId xmlns:p14="http://schemas.microsoft.com/office/powerpoint/2010/main" val="1875523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8150" y="188913"/>
            <a:ext cx="6011863" cy="3382962"/>
          </a:xfrm>
        </p:spPr>
      </p:sp>
      <p:sp>
        <p:nvSpPr>
          <p:cNvPr id="3" name="Tijdelijke aanduiding voor notities 2"/>
          <p:cNvSpPr>
            <a:spLocks noGrp="1"/>
          </p:cNvSpPr>
          <p:nvPr>
            <p:ph type="body" idx="1"/>
          </p:nvPr>
        </p:nvSpPr>
        <p:spPr/>
        <p:txBody>
          <a:bodyPr/>
          <a:lstStyle/>
          <a:p>
            <a:pPr defTabSz="966155">
              <a:defRPr/>
            </a:pPr>
            <a:r>
              <a:rPr lang="nl-NL" b="1" dirty="0"/>
              <a:t>VOOR DE SPREKER</a:t>
            </a:r>
          </a:p>
          <a:p>
            <a:r>
              <a:rPr lang="nl-NL" dirty="0"/>
              <a:t>Euthanasie mag dus als er sprake is van een stapeling van ouderdomsklachten, als de euthanasie voldoet aan de zorgvuldigheidseisen</a:t>
            </a:r>
          </a:p>
          <a:p>
            <a:endParaRPr lang="nl-NL" dirty="0"/>
          </a:p>
          <a:p>
            <a:r>
              <a:rPr lang="nl-NL" sz="1200" dirty="0"/>
              <a:t>Denk bijvoorbeeld aan:</a:t>
            </a:r>
          </a:p>
          <a:p>
            <a:pPr>
              <a:buFont typeface="Arial" panose="020B0604020202020204" pitchFamily="34" charset="0"/>
              <a:buChar char="•"/>
            </a:pPr>
            <a:r>
              <a:rPr lang="nl-NL" sz="1200" dirty="0"/>
              <a:t>Zintuigelijke problemen (doofheid, slecht zien)</a:t>
            </a:r>
          </a:p>
          <a:p>
            <a:pPr>
              <a:buFont typeface="Arial" panose="020B0604020202020204" pitchFamily="34" charset="0"/>
              <a:buChar char="•"/>
            </a:pPr>
            <a:r>
              <a:rPr lang="nl-NL" sz="1200" dirty="0"/>
              <a:t>Immobiliteit</a:t>
            </a:r>
          </a:p>
          <a:p>
            <a:pPr>
              <a:buFont typeface="Arial" panose="020B0604020202020204" pitchFamily="34" charset="0"/>
              <a:buChar char="•"/>
            </a:pPr>
            <a:r>
              <a:rPr lang="nl-NL" sz="1200" dirty="0"/>
              <a:t>Incontinentie</a:t>
            </a:r>
          </a:p>
          <a:p>
            <a:pPr>
              <a:buFont typeface="Arial" panose="020B0604020202020204" pitchFamily="34" charset="0"/>
              <a:buChar char="•"/>
            </a:pPr>
            <a:r>
              <a:rPr lang="nl-NL" sz="1200" dirty="0"/>
              <a:t>Pijnklachten</a:t>
            </a:r>
          </a:p>
          <a:p>
            <a:pPr>
              <a:buFont typeface="Arial" panose="020B0604020202020204" pitchFamily="34" charset="0"/>
              <a:buChar char="•"/>
            </a:pPr>
            <a:r>
              <a:rPr lang="nl-NL" sz="1200" dirty="0"/>
              <a:t>Chronische vermoeidheid</a:t>
            </a:r>
          </a:p>
          <a:p>
            <a:pPr>
              <a:buFont typeface="Arial" panose="020B0604020202020204" pitchFamily="34" charset="0"/>
              <a:buChar char="•"/>
            </a:pPr>
            <a:r>
              <a:rPr lang="nl-NL" sz="1200" dirty="0"/>
              <a:t>Verlies van dierbaren</a:t>
            </a:r>
          </a:p>
          <a:p>
            <a:pPr>
              <a:buFont typeface="Arial" panose="020B0604020202020204" pitchFamily="34" charset="0"/>
              <a:buChar char="•"/>
            </a:pPr>
            <a:r>
              <a:rPr lang="nl-NL" sz="1200" dirty="0"/>
              <a:t>eenzaamheid</a:t>
            </a:r>
          </a:p>
          <a:p>
            <a:pPr>
              <a:buFont typeface="Arial" panose="020B0604020202020204" pitchFamily="34" charset="0"/>
              <a:buChar char="•"/>
            </a:pPr>
            <a:r>
              <a:rPr lang="nl-NL" sz="1200" dirty="0"/>
              <a:t>Etc.</a:t>
            </a:r>
            <a:endParaRPr lang="nl-NL" dirty="0"/>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18</a:t>
            </a:fld>
            <a:endParaRPr lang="nl-NL"/>
          </a:p>
        </p:txBody>
      </p:sp>
    </p:spTree>
    <p:extLst>
      <p:ext uri="{BB962C8B-B14F-4D97-AF65-F5344CB8AC3E}">
        <p14:creationId xmlns:p14="http://schemas.microsoft.com/office/powerpoint/2010/main" val="3159673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8150" y="188913"/>
            <a:ext cx="6011863" cy="3382962"/>
          </a:xfrm>
        </p:spPr>
      </p:sp>
      <p:sp>
        <p:nvSpPr>
          <p:cNvPr id="3" name="Tijdelijke aanduiding voor notities 2"/>
          <p:cNvSpPr>
            <a:spLocks noGrp="1"/>
          </p:cNvSpPr>
          <p:nvPr>
            <p:ph type="body" idx="1"/>
          </p:nvPr>
        </p:nvSpPr>
        <p:spPr/>
        <p:txBody>
          <a:bodyPr/>
          <a:lstStyle/>
          <a:p>
            <a:r>
              <a:rPr lang="en-GB" b="1" dirty="0"/>
              <a:t>VOOR DE SPREKER</a:t>
            </a:r>
          </a:p>
          <a:p>
            <a:r>
              <a:rPr lang="nl-NL" sz="1200" dirty="0"/>
              <a:t>Met een volmacht geeft u aan, wie voor uw medische belangen op komt als u dat zelf niet meer kunt zeggen.</a:t>
            </a:r>
          </a:p>
          <a:p>
            <a:pPr marL="301923" indent="-301923">
              <a:buFont typeface="Arial" panose="020B0604020202020204" pitchFamily="34" charset="0"/>
              <a:buChar char="•"/>
            </a:pPr>
            <a:r>
              <a:rPr lang="nl-NL" sz="1200" dirty="0"/>
              <a:t>Regelt wettelijke vertegenwoordiging </a:t>
            </a:r>
            <a:r>
              <a:rPr lang="nl-NL" sz="1200" u="sng" dirty="0"/>
              <a:t>inzake medische beslissingen</a:t>
            </a:r>
            <a:r>
              <a:rPr lang="nl-NL" sz="1200" dirty="0"/>
              <a:t> als u het zelf niet meer kan zeggen</a:t>
            </a:r>
          </a:p>
          <a:p>
            <a:pPr marL="301923" indent="-301923">
              <a:buFont typeface="Arial" panose="020B0604020202020204" pitchFamily="34" charset="0"/>
              <a:buChar char="•"/>
            </a:pPr>
            <a:r>
              <a:rPr lang="nl-NL" sz="1200" dirty="0"/>
              <a:t>Volmacht bevestigt inzagerecht in het dossier van de patiënt</a:t>
            </a:r>
          </a:p>
          <a:p>
            <a:pPr marL="301923" indent="-301923">
              <a:buFont typeface="Arial" panose="020B0604020202020204" pitchFamily="34" charset="0"/>
              <a:buChar char="•"/>
            </a:pPr>
            <a:r>
              <a:rPr lang="nl-NL" sz="1200" dirty="0"/>
              <a:t>Bevat de gegevens van de wettelijke vertegenwoordiger of iemand anders die u machtigt als gevolmachtigde</a:t>
            </a:r>
          </a:p>
          <a:p>
            <a:pPr marL="301923" indent="-301923">
              <a:buFont typeface="Arial" panose="020B0604020202020204" pitchFamily="34" charset="0"/>
              <a:buChar char="•"/>
            </a:pPr>
            <a:r>
              <a:rPr lang="nl-NL" sz="1200" dirty="0"/>
              <a:t>Hoort thuis in het patiëntendossier van de huisarts, dan weet hij met wie hij moet overleggen als er iets is</a:t>
            </a:r>
          </a:p>
          <a:p>
            <a:pPr marL="301923" indent="-301923">
              <a:buFont typeface="Arial" panose="020B0604020202020204" pitchFamily="34" charset="0"/>
              <a:buChar char="•"/>
            </a:pPr>
            <a:r>
              <a:rPr lang="nl-NL" sz="1200" dirty="0"/>
              <a:t>De financieel/zakelijke volmacht regelt u met een levenstestament bij de notaris. </a:t>
            </a:r>
          </a:p>
          <a:p>
            <a:endParaRPr lang="nl-NL" sz="1200" dirty="0"/>
          </a:p>
          <a:p>
            <a:r>
              <a:rPr lang="nl-NL" sz="1200" b="1" dirty="0"/>
              <a:t>ACHTERGROND INFORMATIE</a:t>
            </a:r>
          </a:p>
          <a:p>
            <a:r>
              <a:rPr lang="nl-NL" sz="1200" dirty="0"/>
              <a:t>Meer informatie in de folder Toelichting bij de </a:t>
            </a:r>
            <a:r>
              <a:rPr lang="nl-NL" sz="1200" dirty="0" err="1"/>
              <a:t>Wils</a:t>
            </a:r>
            <a:endParaRPr lang="nl-NL" sz="1200" dirty="0"/>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19</a:t>
            </a:fld>
            <a:endParaRPr lang="nl-NL"/>
          </a:p>
        </p:txBody>
      </p:sp>
    </p:spTree>
    <p:extLst>
      <p:ext uri="{BB962C8B-B14F-4D97-AF65-F5344CB8AC3E}">
        <p14:creationId xmlns:p14="http://schemas.microsoft.com/office/powerpoint/2010/main" val="1269268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nl-NL" b="1" dirty="0"/>
              <a:t>VOOR DE SPREKER</a:t>
            </a:r>
          </a:p>
          <a:p>
            <a:r>
              <a:rPr lang="nl-NL" dirty="0"/>
              <a:t>Wilsverklaringen zijn dus schriftelijke verklaringen die uw mondelinge verklaring kan vervangen. U hoeft niet bang te zijn dat schriftelijk het mondeling vervangt, want mondeling gaat altijd voor. </a:t>
            </a:r>
          </a:p>
          <a:p>
            <a:endParaRPr lang="nl-NL" dirty="0"/>
          </a:p>
          <a:p>
            <a:r>
              <a:rPr lang="nl-NL" dirty="0"/>
              <a:t>1. Ze dienen als denkraam voor uzelf. Als u wilsverklaringen in huis heeft, dwingt u uzelf om na te denken over uw wensen en keuzes rondom het levenseinde.</a:t>
            </a:r>
          </a:p>
          <a:p>
            <a:endParaRPr lang="nl-NL" dirty="0"/>
          </a:p>
          <a:p>
            <a:r>
              <a:rPr lang="nl-NL" dirty="0"/>
              <a:t>2. Ze dienen als praatstuk voor uw huisarts, maar ook voor uw gevolmachtigden en familie en vrienden. </a:t>
            </a:r>
          </a:p>
          <a:p>
            <a:r>
              <a:rPr lang="nl-NL" dirty="0"/>
              <a:t>Het is aan te raden om een afspraak met uw huisarts te maken en uw wensen te bespreken. U bespreekt uw wensen, en vraagt ook hoe de arts over bijvoorbeeld euthanasie denkt. </a:t>
            </a:r>
            <a:br>
              <a:rPr lang="nl-NL" dirty="0"/>
            </a:br>
            <a:r>
              <a:rPr lang="nl-NL" dirty="0"/>
              <a:t>Ook uw gevolmachtigde moet weten hoe u over uw levenseinde nadenkt. Diegene komt voor uw medische beslissingen op, als u dat zelf niet meer kunt doen.</a:t>
            </a:r>
            <a:br>
              <a:rPr lang="nl-NL" dirty="0"/>
            </a:br>
            <a:r>
              <a:rPr lang="nl-NL" dirty="0"/>
              <a:t>Het prettig is als u met uw naasten bespreekt wat u zou willen. Het voorkomt verwarring aan het einde van het leven en samen kunt u beter nadenken over hoe u het ziet en is de kans groter dat u het krijgt zoals u wenst.</a:t>
            </a:r>
          </a:p>
          <a:p>
            <a:endParaRPr lang="nl-NL" dirty="0"/>
          </a:p>
          <a:p>
            <a:pPr defTabSz="966155">
              <a:defRPr/>
            </a:pPr>
            <a:r>
              <a:rPr lang="nl-NL" dirty="0"/>
              <a:t>3. Uw schriftelijke wilsverklaringen maken uw wensen kenbaar als u dat zelf mondeling niet meer zou kunnen doen. Zij vervangen in dat geval uw mondelinge wensen. </a:t>
            </a:r>
          </a:p>
          <a:p>
            <a:endParaRPr lang="nl-NL" dirty="0"/>
          </a:p>
          <a:p>
            <a:r>
              <a:rPr lang="nl-NL" dirty="0"/>
              <a:t>4. Het Behandelverbod een juridische ingang om wensen ingewilligd te krijgen. Het is een rechtsgeldig document waar de arts zich beslist aan moet houden. Als hij dat niet doet, heeft uw gevolmachtigde een juridisch ingang om een verbod op de behandeling af te dwingen. Daarom noemen we het een behandelverbod, in tegenstelling tot het euthanasieverzoek.</a:t>
            </a:r>
          </a:p>
          <a:p>
            <a:pPr lvl="0"/>
            <a:endParaRPr lang="nl-NL" dirty="0"/>
          </a:p>
          <a:p>
            <a:pPr lvl="0"/>
            <a:r>
              <a:rPr lang="nl-NL" dirty="0"/>
              <a:t>5. Tot slot geven wilsverklaringen uw arts een schriftelijk bewijs dat hij echt op uw verzoek euthanasie heeft verleend of de behandeling heeft gestaakt.</a:t>
            </a:r>
          </a:p>
          <a:p>
            <a:endParaRPr lang="nl-NL" dirty="0"/>
          </a:p>
          <a:p>
            <a:r>
              <a:rPr lang="nl-NL" b="1" dirty="0"/>
              <a:t>ACHTERGROND INFORMATIE</a:t>
            </a:r>
          </a:p>
          <a:p>
            <a:r>
              <a:rPr lang="nl-NL" dirty="0"/>
              <a:t>Op de website van de NVVE staat alle informatie over wilsverklaringen: </a:t>
            </a:r>
            <a:r>
              <a:rPr lang="nl-NL" dirty="0">
                <a:hlinkClick r:id="rId3"/>
              </a:rPr>
              <a:t>https://www.nvve.nl/informatie/schriftelijke-wilsverklaringen</a:t>
            </a:r>
            <a:endParaRPr lang="nl-NL" dirty="0"/>
          </a:p>
          <a:p>
            <a:r>
              <a:rPr lang="nl-NL" dirty="0"/>
              <a:t>De KNMG heeft het volgende e-book uitgegeven voor zowel artsen als patiënten: tijdig praten over het levenseinde: </a:t>
            </a:r>
            <a:r>
              <a:rPr lang="nl-NL" dirty="0">
                <a:hlinkClick r:id="rId4"/>
              </a:rPr>
              <a:t>https://www.knmg.nl/advies-richtlijnen/knmg-publicaties/tijdig-praten-over-het-levenseinde.htm</a:t>
            </a:r>
            <a:endParaRPr lang="nl-NL" dirty="0"/>
          </a:p>
          <a:p>
            <a:endParaRPr lang="nl-NL" dirty="0"/>
          </a:p>
        </p:txBody>
      </p:sp>
      <p:sp>
        <p:nvSpPr>
          <p:cNvPr id="4" name="Tijdelijke aanduiding voor dianummer 3"/>
          <p:cNvSpPr>
            <a:spLocks noGrp="1"/>
          </p:cNvSpPr>
          <p:nvPr>
            <p:ph type="sldNum" sz="quarter" idx="5"/>
          </p:nvPr>
        </p:nvSpPr>
        <p:spPr/>
        <p:txBody>
          <a:bodyPr/>
          <a:lstStyle/>
          <a:p>
            <a:fld id="{C0C4358A-78EA-44D6-B567-BC01D1AB75CB}" type="slidenum">
              <a:rPr lang="nl-NL" smtClean="0"/>
              <a:pPr/>
              <a:t>2</a:t>
            </a:fld>
            <a:endParaRPr lang="nl-NL"/>
          </a:p>
        </p:txBody>
      </p:sp>
      <p:sp>
        <p:nvSpPr>
          <p:cNvPr id="7" name="Tijdelijke aanduiding voor dia-afbeelding 6">
            <a:extLst>
              <a:ext uri="{FF2B5EF4-FFF2-40B4-BE49-F238E27FC236}">
                <a16:creationId xmlns:a16="http://schemas.microsoft.com/office/drawing/2014/main" id="{EED862D1-6D28-4B6F-A6CE-44D64B028BFE}"/>
              </a:ext>
            </a:extLst>
          </p:cNvPr>
          <p:cNvSpPr>
            <a:spLocks noGrp="1" noRot="1" noChangeAspect="1"/>
          </p:cNvSpPr>
          <p:nvPr>
            <p:ph type="sldImg"/>
          </p:nvPr>
        </p:nvSpPr>
        <p:spPr/>
      </p:sp>
    </p:spTree>
    <p:extLst>
      <p:ext uri="{BB962C8B-B14F-4D97-AF65-F5344CB8AC3E}">
        <p14:creationId xmlns:p14="http://schemas.microsoft.com/office/powerpoint/2010/main" val="1963611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pPr lvl="0"/>
            <a:r>
              <a:rPr lang="nl-NL" dirty="0"/>
              <a:t>In het document ‘volmacht’ schrijft u op wie namens u beslissingen mag nemen over uw medische behandelingen als u dat zelf niet meer kunt. </a:t>
            </a:r>
          </a:p>
          <a:p>
            <a:pPr lvl="0"/>
            <a:endParaRPr lang="nl-NL" dirty="0"/>
          </a:p>
          <a:p>
            <a:pPr lvl="0"/>
            <a:r>
              <a:rPr lang="nl-NL" dirty="0"/>
              <a:t>Vul de gegevens in van degene die u als gevolmachtigde aanwijst. U mag ook een vervanger aanwijzen voor het geval uw gevolmachtigde niet bereikbaar is. Dat hoeft niet. Zet tot slot uw handtekening. </a:t>
            </a:r>
          </a:p>
        </p:txBody>
      </p:sp>
      <p:sp>
        <p:nvSpPr>
          <p:cNvPr id="4" name="Tijdelijke aanduiding voor dianummer 3"/>
          <p:cNvSpPr>
            <a:spLocks noGrp="1"/>
          </p:cNvSpPr>
          <p:nvPr>
            <p:ph type="sldNum" sz="quarter" idx="5"/>
          </p:nvPr>
        </p:nvSpPr>
        <p:spPr/>
        <p:txBody>
          <a:bodyPr/>
          <a:lstStyle/>
          <a:p>
            <a:fld id="{C0C4358A-78EA-44D6-B567-BC01D1AB75CB}" type="slidenum">
              <a:rPr lang="nl-NL" smtClean="0"/>
              <a:pPr/>
              <a:t>20</a:t>
            </a:fld>
            <a:endParaRPr lang="nl-NL"/>
          </a:p>
        </p:txBody>
      </p:sp>
      <p:sp>
        <p:nvSpPr>
          <p:cNvPr id="7" name="Tijdelijke aanduiding voor dia-afbeelding 6">
            <a:extLst>
              <a:ext uri="{FF2B5EF4-FFF2-40B4-BE49-F238E27FC236}">
                <a16:creationId xmlns:a16="http://schemas.microsoft.com/office/drawing/2014/main" id="{CB0E8762-D724-44F4-87B5-9F56F4336A97}"/>
              </a:ext>
            </a:extLst>
          </p:cNvPr>
          <p:cNvSpPr>
            <a:spLocks noGrp="1" noRot="1" noChangeAspect="1"/>
          </p:cNvSpPr>
          <p:nvPr>
            <p:ph type="sldImg"/>
          </p:nvPr>
        </p:nvSpPr>
        <p:spPr/>
      </p:sp>
    </p:spTree>
    <p:extLst>
      <p:ext uri="{BB962C8B-B14F-4D97-AF65-F5344CB8AC3E}">
        <p14:creationId xmlns:p14="http://schemas.microsoft.com/office/powerpoint/2010/main" val="3211595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de rol van de gevolmachtigde?</a:t>
            </a:r>
          </a:p>
          <a:p>
            <a:pPr marL="181154" indent="-181154" defTabSz="966155">
              <a:buFont typeface="Arial" panose="020B0604020202020204" pitchFamily="34" charset="0"/>
              <a:buChar char="•"/>
              <a:defRPr/>
            </a:pPr>
            <a:r>
              <a:rPr lang="nl-NL" dirty="0"/>
              <a:t>Uw arts weet zo met wie overlegd moet worden als dat niet meer met u kan. Bijvoorbeeld doordat u in coma bent of dement. Uw gevolmachtigde kan uw arts vertellen over uw wilsverklaringen. En hij kan er extra uitleg over geven. </a:t>
            </a:r>
          </a:p>
          <a:p>
            <a:pPr defTabSz="966155">
              <a:defRPr/>
            </a:pPr>
            <a:endParaRPr lang="nl-NL" dirty="0"/>
          </a:p>
          <a:p>
            <a:pPr marL="181154" indent="-181154">
              <a:buFont typeface="Arial" panose="020B0604020202020204" pitchFamily="34" charset="0"/>
              <a:buChar char="•"/>
            </a:pPr>
            <a:r>
              <a:rPr lang="nl-NL" dirty="0"/>
              <a:t>De gevolmachtigde kan namens u beslissingen nemen over het medisch handelen zoals u dit gewenst zou hebben, zoals bijvoorbeeld het stoppen van een behandeling. </a:t>
            </a:r>
          </a:p>
          <a:p>
            <a:endParaRPr lang="nl-NL" dirty="0"/>
          </a:p>
          <a:p>
            <a:pPr marL="181154" indent="-181154">
              <a:buFont typeface="Arial" panose="020B0604020202020204" pitchFamily="34" charset="0"/>
              <a:buChar char="•"/>
            </a:pPr>
            <a:r>
              <a:rPr lang="nl-NL" dirty="0"/>
              <a:t>Hij kan een klacht indienen of stappen onder nemen als de arts zich niet houdt aan uw behandelverbod.</a:t>
            </a:r>
          </a:p>
          <a:p>
            <a:endParaRPr lang="nl-NL" dirty="0"/>
          </a:p>
          <a:p>
            <a:pPr marL="181154" indent="-181154">
              <a:buFont typeface="Arial" panose="020B0604020202020204" pitchFamily="34" charset="0"/>
              <a:buChar char="•"/>
            </a:pPr>
            <a:r>
              <a:rPr lang="nl-NL" dirty="0"/>
              <a:t>Hij kan informatie over uw gezondheid inzien in uw medisch dossier.</a:t>
            </a:r>
          </a:p>
        </p:txBody>
      </p:sp>
      <p:sp>
        <p:nvSpPr>
          <p:cNvPr id="4" name="Tijdelijke aanduiding voor dianummer 3"/>
          <p:cNvSpPr>
            <a:spLocks noGrp="1"/>
          </p:cNvSpPr>
          <p:nvPr>
            <p:ph type="sldNum" sz="quarter" idx="5"/>
          </p:nvPr>
        </p:nvSpPr>
        <p:spPr/>
        <p:txBody>
          <a:bodyPr/>
          <a:lstStyle/>
          <a:p>
            <a:fld id="{C0C4358A-78EA-44D6-B567-BC01D1AB75CB}" type="slidenum">
              <a:rPr lang="nl-NL" smtClean="0"/>
              <a:pPr/>
              <a:t>21</a:t>
            </a:fld>
            <a:endParaRPr lang="nl-NL"/>
          </a:p>
        </p:txBody>
      </p:sp>
    </p:spTree>
    <p:extLst>
      <p:ext uri="{BB962C8B-B14F-4D97-AF65-F5344CB8AC3E}">
        <p14:creationId xmlns:p14="http://schemas.microsoft.com/office/powerpoint/2010/main" val="1296008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8150" y="188913"/>
            <a:ext cx="6011863" cy="3382962"/>
          </a:xfrm>
        </p:spPr>
      </p:sp>
      <p:sp>
        <p:nvSpPr>
          <p:cNvPr id="3" name="Tijdelijke aanduiding voor notities 2"/>
          <p:cNvSpPr>
            <a:spLocks noGrp="1"/>
          </p:cNvSpPr>
          <p:nvPr>
            <p:ph type="body" idx="1"/>
          </p:nvPr>
        </p:nvSpPr>
        <p:spPr/>
        <p:txBody>
          <a:bodyPr/>
          <a:lstStyle/>
          <a:p>
            <a:r>
              <a:rPr lang="nl-NL" b="1" dirty="0"/>
              <a:t>VOOR DE SPREKER</a:t>
            </a:r>
          </a:p>
          <a:p>
            <a:r>
              <a:rPr lang="nl-NL" dirty="0"/>
              <a:t>Als u de volmacht niet schriftelijk vastlegt, is de volmacht als volgt geregeld.</a:t>
            </a:r>
          </a:p>
          <a:p>
            <a:r>
              <a:rPr lang="nl-NL" dirty="0"/>
              <a:t>Als eerst heeft u zelf zeggenschap over welke behandelingen u wel of niet wilt ondergaan. Kunt u dat niet meer, door bijvoorbeeld coma, zal de arts uw partner raadplegen. Is er geen partner, dan gaat de arts naar uw kind(eren). Zijn die er ook niet, dan gaan de raadpleegt de arts uw broers of zussen.</a:t>
            </a:r>
          </a:p>
          <a:p>
            <a:endParaRPr lang="nl-NL" dirty="0"/>
          </a:p>
          <a:p>
            <a:r>
              <a:rPr lang="nl-NL" dirty="0"/>
              <a:t>U kunt ook iemand anders een volmacht geven om voor uw medische beslissingen op te komen als u dat zelf niet meer kunt doen. Bijvoorbeeld een goede vriend. Deze beslist dan voor de anderen. Hier is raadzaam om hier iedereen van op de hoogte te brengen, zodat er geen onduidelijkheden ontstaan.</a:t>
            </a:r>
          </a:p>
          <a:p>
            <a:endParaRPr lang="nl-NL" dirty="0"/>
          </a:p>
          <a:p>
            <a:r>
              <a:rPr lang="nl-NL" dirty="0"/>
              <a:t>Een volmacht bevestigt inzagerecht in het dossier van de patiënt.</a:t>
            </a:r>
          </a:p>
          <a:p>
            <a:r>
              <a:rPr lang="nl-NL" dirty="0"/>
              <a:t>Vul gegevens wettelijke vertegenwoordiger erop in of machtig iemand anders.</a:t>
            </a:r>
          </a:p>
          <a:p>
            <a:r>
              <a:rPr lang="nl-NL" dirty="0"/>
              <a:t>Geef de volmacht sowieso aan de arts, dan weet hij met wie hij moet overleggen als er iets is. </a:t>
            </a:r>
          </a:p>
          <a:p>
            <a:r>
              <a:rPr lang="nl-NL" dirty="0"/>
              <a:t>Maak voor de financieel/zakelijke volmacht een levenstestament bij de notaris. Voor uw medische volmacht is dat dus niet nodig en volstaat deze volmacht.</a:t>
            </a:r>
          </a:p>
          <a:p>
            <a:endParaRPr lang="nl-NL" dirty="0"/>
          </a:p>
          <a:p>
            <a:endParaRPr lang="nl-NL" dirty="0"/>
          </a:p>
          <a:p>
            <a:r>
              <a:rPr lang="nl-NL" b="1" dirty="0"/>
              <a:t>ACHTERGROND INFORMATIE</a:t>
            </a:r>
          </a:p>
          <a:p>
            <a:r>
              <a:rPr lang="nl-NL" b="0" u="none" dirty="0">
                <a:hlinkClick r:id="rId3"/>
              </a:rPr>
              <a:t>Meer informatie over het levenstestament vind je hier: </a:t>
            </a:r>
          </a:p>
          <a:p>
            <a:r>
              <a:rPr lang="nl-NL" dirty="0">
                <a:hlinkClick r:id="rId3"/>
              </a:rPr>
              <a:t>https://www.nvve.nl/informatie/schriftelijke-wilsverklaringen/verschil-tussen-testament-levenstestament-en-de-schriftelijke-wilsverklaring-van-de-nvve</a:t>
            </a:r>
            <a:endParaRPr lang="nl-NL" dirty="0"/>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22</a:t>
            </a:fld>
            <a:endParaRPr lang="nl-NL"/>
          </a:p>
        </p:txBody>
      </p:sp>
    </p:spTree>
    <p:extLst>
      <p:ext uri="{BB962C8B-B14F-4D97-AF65-F5344CB8AC3E}">
        <p14:creationId xmlns:p14="http://schemas.microsoft.com/office/powerpoint/2010/main" val="3962028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8150" y="188913"/>
            <a:ext cx="6011863" cy="3382962"/>
          </a:xfrm>
        </p:spPr>
      </p:sp>
      <p:sp>
        <p:nvSpPr>
          <p:cNvPr id="3" name="Tijdelijke aanduiding voor notities 2"/>
          <p:cNvSpPr>
            <a:spLocks noGrp="1"/>
          </p:cNvSpPr>
          <p:nvPr>
            <p:ph type="body" idx="1"/>
          </p:nvPr>
        </p:nvSpPr>
        <p:spPr/>
        <p:txBody>
          <a:bodyPr/>
          <a:lstStyle/>
          <a:p>
            <a:pPr defTabSz="955720">
              <a:defRPr/>
            </a:pPr>
            <a:r>
              <a:rPr lang="nl-NL" b="1" noProof="0"/>
              <a:t>VOOR DE SPREKER</a:t>
            </a:r>
          </a:p>
          <a:p>
            <a:r>
              <a:rPr lang="nl-NL" sz="1200" b="1"/>
              <a:t>Bespreek de wilsverklaringen met uw naasten en uw arts!</a:t>
            </a:r>
          </a:p>
          <a:p>
            <a:r>
              <a:rPr lang="nl-NL" sz="1200"/>
              <a:t>Ik heb het tijdens deze lezing al vaak gezegd: als u uw wilsverklaringen heeft opgesteld bent u nog niet klaar. U moet zelf het initiatief nemen om regelmatig de wilsverklaringen te bespreken met uw arts en naasten, zodat ze er blijvend van overtuigd zijn dat u nog steeds achter uw wilsverklaringen staat. </a:t>
            </a:r>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23</a:t>
            </a:fld>
            <a:endParaRPr lang="nl-NL"/>
          </a:p>
        </p:txBody>
      </p:sp>
    </p:spTree>
    <p:extLst>
      <p:ext uri="{BB962C8B-B14F-4D97-AF65-F5344CB8AC3E}">
        <p14:creationId xmlns:p14="http://schemas.microsoft.com/office/powerpoint/2010/main" val="61927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8150" y="188913"/>
            <a:ext cx="6011863" cy="3382962"/>
          </a:xfrm>
        </p:spPr>
      </p:sp>
      <p:sp>
        <p:nvSpPr>
          <p:cNvPr id="3" name="Tijdelijke aanduiding voor notities 2"/>
          <p:cNvSpPr>
            <a:spLocks noGrp="1"/>
          </p:cNvSpPr>
          <p:nvPr>
            <p:ph type="body" idx="1"/>
          </p:nvPr>
        </p:nvSpPr>
        <p:spPr/>
        <p:txBody>
          <a:bodyPr/>
          <a:lstStyle/>
          <a:p>
            <a:r>
              <a:rPr lang="nl-NL" b="1" noProof="0" dirty="0"/>
              <a:t>VOOR DE SPREKER</a:t>
            </a:r>
          </a:p>
          <a:p>
            <a:r>
              <a:rPr lang="nl-NL" b="0" noProof="0" dirty="0"/>
              <a:t>1. Of u na vandaag nou wel of niet besluit om lid te worden van de NVVE, het is van groot belang om uw wensen ten aanzien van het levenseinde met uw naasten te bespreken. Het is zorgvuldig om dit te doen. </a:t>
            </a:r>
          </a:p>
          <a:p>
            <a:r>
              <a:rPr lang="nl-NL" b="0" noProof="0" dirty="0"/>
              <a:t>2.Zowel u al zij komen niet voor verrassingen te staan, op een belangrijk moment in uw leven. </a:t>
            </a:r>
          </a:p>
          <a:p>
            <a:r>
              <a:rPr lang="nl-NL" b="0" noProof="0" dirty="0"/>
              <a:t>3. Tot slot is het belangrijk dat zij weten wat u wilt, omdat zij voor u opkomen als u dat zelf niet meer kunt doen. Alleen als u er samen over praat, weten uw naasten dat het laatste stukje van uw leven verloopt zoals u dat zou hebben gewild.</a:t>
            </a:r>
            <a:endParaRPr lang="nl-NL" sz="1200" dirty="0"/>
          </a:p>
          <a:p>
            <a:endParaRPr lang="nl-NL" b="1" noProof="0" dirty="0"/>
          </a:p>
          <a:p>
            <a:pPr defTabSz="966155">
              <a:defRPr/>
            </a:pPr>
            <a:r>
              <a:rPr lang="nl-NL" sz="1200" b="1" dirty="0"/>
              <a:t>ACHTERGRONDINFORMATIE </a:t>
            </a:r>
            <a:endParaRPr lang="nl-NL" sz="1200" dirty="0"/>
          </a:p>
          <a:p>
            <a:r>
              <a:rPr lang="nl-NL" sz="1200" b="1" dirty="0"/>
              <a:t>Op onze website www.nvve.nl staat allerlei relevante informatie.</a:t>
            </a:r>
          </a:p>
          <a:p>
            <a:r>
              <a:rPr lang="nl-NL" sz="1200" b="1" dirty="0"/>
              <a:t>Bespreek de wilsverklaringen met uw naasten en uw arts!</a:t>
            </a:r>
          </a:p>
          <a:p>
            <a:r>
              <a:rPr lang="nl-NL" sz="1200" dirty="0"/>
              <a:t>Als u uw wilsverklaringen heeft opgesteld bent u nog niet klaar. U moet zelf het initiatief nemen om regelmatig de wilsverklaringen te bespreken met uw arts en naasten, zodat ze er blijvend van overtuigd zijn dat u nog steeds achter uw wilsverklaringen staat. </a:t>
            </a:r>
          </a:p>
          <a:p>
            <a:r>
              <a:rPr lang="nl-NL" sz="1200" dirty="0"/>
              <a:t>De NVVE adviseert om een kopie van uw wilsverklaringen te geven aan mensen die een belangrijke rol kunnen spelen als uw levenseinde nadert. De NVVE levert alle verklaringen aan in tweevoud.</a:t>
            </a:r>
          </a:p>
          <a:p>
            <a:r>
              <a:rPr lang="nl-NL" sz="1200" dirty="0"/>
              <a:t>Eén getekend exemplaar van uw verklaringen bewaart u zelf bij uw belangrijke papieren.</a:t>
            </a:r>
          </a:p>
          <a:p>
            <a:r>
              <a:rPr lang="nl-NL" sz="1200" dirty="0"/>
              <a:t>Eén exemplaar is voor uw huisarts. Maak een afspraak zodat u de verklaring persoonlijk aan de arts kunt overhandigen. U heeft dan ook de tijd om er uitvoerig over te praten. In het geval van een euthanasieverzoek kunt u met uw arts bespreken in hoeverre hij aan uw wensen tegemoet kan komen. </a:t>
            </a:r>
          </a:p>
          <a:p>
            <a:r>
              <a:rPr lang="nl-NL" sz="1200" dirty="0"/>
              <a:t>Maak nog een kopie voor uw naasten, een gemachtigde of voor het geval u in een ziekenhuis of andere zorginstelling moet worden opgenomen. Dit exemplaar kunt u bij de intake afgeven voor opname in uw medisch dossier. U mag altijd verklaringen kopiëren als u die denkt nodig te hebben. Zet uw handtekening dan nogmaals op de kopie.</a:t>
            </a:r>
            <a:endParaRPr lang="nl-NL" sz="1200" b="1" dirty="0"/>
          </a:p>
          <a:p>
            <a:r>
              <a:rPr lang="nl-NL" sz="1200" b="1" dirty="0"/>
              <a:t>Wijzigen: </a:t>
            </a:r>
            <a:r>
              <a:rPr lang="nl-NL" sz="1200" dirty="0"/>
              <a:t>U kunt uw wilsverklaringen op ieder moment wijzigen. Vergeet niet uw nieuwe wilsverklaring te tekenen en opnieuw te delen met uw arts en naasten. </a:t>
            </a:r>
            <a:endParaRPr lang="nl-NL" sz="1200" b="1" dirty="0"/>
          </a:p>
          <a:p>
            <a:r>
              <a:rPr lang="nl-NL" sz="1200" b="1" dirty="0"/>
              <a:t>Geldigheid: </a:t>
            </a:r>
            <a:r>
              <a:rPr lang="nl-NL" sz="1200" dirty="0"/>
              <a:t>Uw wilsverklaringen blijven van kracht zolang deze niet zijn ingetrokken of gewijzigd. Het is niet verplicht een wilsverklaring om de paar jaar te vernieuwen of te bevestigen. De NVVE raadt u wel aan om met een zekere regelmaat zelf met uw arts over uw verklaringen te spreken, waarmee u telkens bevestigt dat u er nog steeds achter staat. U kunt met uw huisarts afspreken hoe vaak dat gesprek plaatsvindt. Uw arts maakt dan telkens aantekeningen in uw dossier. Dat versterkt de kracht van uw wilsverklaringen en helpt de arts in geval van een euthanasieverzoek bij de beslissing over het verlenen van euthanasie als het zover is.</a:t>
            </a:r>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24</a:t>
            </a:fld>
            <a:endParaRPr lang="nl-NL"/>
          </a:p>
        </p:txBody>
      </p:sp>
    </p:spTree>
    <p:extLst>
      <p:ext uri="{BB962C8B-B14F-4D97-AF65-F5344CB8AC3E}">
        <p14:creationId xmlns:p14="http://schemas.microsoft.com/office/powerpoint/2010/main" val="3335111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8150" y="188913"/>
            <a:ext cx="6011863" cy="3382962"/>
          </a:xfrm>
        </p:spPr>
      </p:sp>
      <p:sp>
        <p:nvSpPr>
          <p:cNvPr id="3" name="Tijdelijke aanduiding voor notities 2"/>
          <p:cNvSpPr>
            <a:spLocks noGrp="1"/>
          </p:cNvSpPr>
          <p:nvPr>
            <p:ph type="body" idx="1"/>
          </p:nvPr>
        </p:nvSpPr>
        <p:spPr>
          <a:xfrm>
            <a:off x="688816" y="3783179"/>
            <a:ext cx="6000769" cy="6047964"/>
          </a:xfrm>
        </p:spPr>
        <p:txBody>
          <a:bodyPr/>
          <a:lstStyle/>
          <a:p>
            <a:r>
              <a:rPr lang="nl-NL" b="1" noProof="0" dirty="0"/>
              <a:t>VOOR DE SPREKER</a:t>
            </a:r>
          </a:p>
          <a:p>
            <a:r>
              <a:rPr lang="nl-NL" b="0" noProof="0" dirty="0"/>
              <a:t>1. Minstens net zo belangrijk als het praten met uw naasten over het levenseinde, is het om dit ook te bespreken met uw arts.</a:t>
            </a:r>
          </a:p>
          <a:p>
            <a:r>
              <a:rPr lang="nl-NL" b="0" noProof="0" dirty="0"/>
              <a:t>Aanleiding om met hem/haar in gesprek te gaan is de wilsverklaring. Maak een afspraak en geef aan dat u uw wilsverklaringen met de arts wilt bespreken, zodat er voldoende tijd is.</a:t>
            </a:r>
          </a:p>
          <a:p>
            <a:r>
              <a:rPr lang="nl-NL" b="0" noProof="0" dirty="0"/>
              <a:t>2. Vraag wat de visie van uw arts is ten aanzien van euthanasie. Benoem dit ook’: ‘Dokter, hoe denkt u over euthanasie?’ </a:t>
            </a:r>
          </a:p>
          <a:p>
            <a:r>
              <a:rPr lang="nl-NL" b="0" noProof="0" dirty="0"/>
              <a:t>3. ‘Bent u bereid om mijn wens om euthanasie in te wilgen als het zover mocht komen’. </a:t>
            </a:r>
          </a:p>
          <a:p>
            <a:r>
              <a:rPr lang="nl-NL" b="0" noProof="0" dirty="0"/>
              <a:t>4. Vraag ook door als het antwoord van de arts niet helder voor u is. De arts is niet verplicht om euthanasie uit te voeren, dat mag hij eerlijk tegen u zeggen. U kunt dan samen de alternatieven bespreken. Daarover kunt u afspraken maken. Binnen de huisartsenpraktijk is er misschien een arts die wel euthanasie uitvoert. </a:t>
            </a:r>
          </a:p>
          <a:p>
            <a:r>
              <a:rPr lang="nl-NL" b="0" noProof="0" dirty="0"/>
              <a:t>Als het voor u heel belangrijk is om een arts te hebben die euthanasie zeker uitvoert dan kunt u juist nu - omdat er nog niets aan de hand is - , op zoek kunt naar een andere arts. Misschien bent u erg tevreden over uw arts en respecteert u zijn visie en neemt u er genoegen mee dat u geen euthanasie krijgt. </a:t>
            </a:r>
          </a:p>
          <a:p>
            <a:r>
              <a:rPr lang="nl-NL" b="0" noProof="0" dirty="0"/>
              <a:t>Soms is het mogelijk om euthanasie uit te laten voeren door het Expertise Centrum Euthanasie. Dit kunt u allemaal met uw arts bespreken. Via de artsenorganisatie KNMG zijn er handvaten voor het gesprek over het levenseinde beschikbaar. U vindt deze folder op onze informatietafel, of via internet. Er zijn zowel patiënten als artsenbrochures beschikbaar. </a:t>
            </a:r>
          </a:p>
          <a:p>
            <a:r>
              <a:rPr lang="nl-NL" b="0" noProof="0" dirty="0"/>
              <a:t>Loopt het gesprek met de huisarts stroef, dan kunnen leden contact opnemen met het Adviescentrum. Consulenten kunnen op huisbezoek komen om uw handvatten mee te geven voor het gesprek met de arts of met u meegaan naar de huisarts.</a:t>
            </a:r>
          </a:p>
          <a:p>
            <a:r>
              <a:rPr lang="nl-NL" b="0" noProof="0" dirty="0"/>
              <a:t>Het is van belang om met elkaar in gesprek te blijven en regelmatig de wilsverklaringen te bespreken.</a:t>
            </a:r>
          </a:p>
          <a:p>
            <a:pPr defTabSz="966155">
              <a:defRPr/>
            </a:pPr>
            <a:r>
              <a:rPr lang="nl-NL" b="0" noProof="0" dirty="0"/>
              <a:t>5. Het is van belang om met elkaar in gesprek te blijven en regelmatig de wilsverklaringen te bespreken. Spreek met elkaar af op welke termijn u met elkaar spreekt over uw euthanasieverzoek en uw wilsverklaringen. Maak sowieso een afspraak als u van gedachte verandert. Zolang u uw wensen ten aanzien van het levenseinde bespreekbaar maakt, is de kans het grootst dat u, uw naasten en uw arts niet voor verrassingen komen te staan.</a:t>
            </a:r>
            <a:endParaRPr lang="nl-NL" b="1" noProof="0" dirty="0"/>
          </a:p>
          <a:p>
            <a:endParaRPr lang="nl-NL" b="1" noProof="0" dirty="0"/>
          </a:p>
          <a:p>
            <a:r>
              <a:rPr lang="nl-NL" b="1" noProof="0" dirty="0"/>
              <a:t>ACHTERGRONDINFORMATIE </a:t>
            </a:r>
            <a:endParaRPr lang="nl-NL" noProof="0" dirty="0"/>
          </a:p>
          <a:p>
            <a:r>
              <a:rPr lang="nl-NL" noProof="0" dirty="0"/>
              <a:t>Zie achtergrond informatie bij de dia over Naasten en de folder Spreek tijdig over uw levenseinde van de KNMG.</a:t>
            </a:r>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25</a:t>
            </a:fld>
            <a:endParaRPr lang="nl-NL"/>
          </a:p>
        </p:txBody>
      </p:sp>
    </p:spTree>
    <p:extLst>
      <p:ext uri="{BB962C8B-B14F-4D97-AF65-F5344CB8AC3E}">
        <p14:creationId xmlns:p14="http://schemas.microsoft.com/office/powerpoint/2010/main" val="140658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nl-NL"/>
              <a:t>Wat doet de NVVE? De NVVE is er voor informatie, advies en steun.</a:t>
            </a:r>
            <a:endParaRPr lang="nl-NL" noProof="0"/>
          </a:p>
        </p:txBody>
      </p:sp>
      <p:sp>
        <p:nvSpPr>
          <p:cNvPr id="4" name="Tijdelijke aanduiding voor dianummer 3"/>
          <p:cNvSpPr>
            <a:spLocks noGrp="1"/>
          </p:cNvSpPr>
          <p:nvPr>
            <p:ph type="sldNum" sz="quarter" idx="5"/>
          </p:nvPr>
        </p:nvSpPr>
        <p:spPr/>
        <p:txBody>
          <a:bodyPr/>
          <a:lstStyle/>
          <a:p>
            <a:fld id="{C0C4358A-78EA-44D6-B567-BC01D1AB75CB}" type="slidenum">
              <a:rPr lang="nl-NL" smtClean="0"/>
              <a:pPr/>
              <a:t>26</a:t>
            </a:fld>
            <a:endParaRPr lang="nl-NL"/>
          </a:p>
        </p:txBody>
      </p:sp>
      <p:sp>
        <p:nvSpPr>
          <p:cNvPr id="7" name="Tijdelijke aanduiding voor dia-afbeelding 6">
            <a:extLst>
              <a:ext uri="{FF2B5EF4-FFF2-40B4-BE49-F238E27FC236}">
                <a16:creationId xmlns:a16="http://schemas.microsoft.com/office/drawing/2014/main" id="{1B0434B0-1A42-4CA8-9994-E4A455C14B35}"/>
              </a:ext>
            </a:extLst>
          </p:cNvPr>
          <p:cNvSpPr>
            <a:spLocks noGrp="1" noRot="1" noChangeAspect="1"/>
          </p:cNvSpPr>
          <p:nvPr>
            <p:ph type="sldImg"/>
          </p:nvPr>
        </p:nvSpPr>
        <p:spPr/>
      </p:sp>
    </p:spTree>
    <p:extLst>
      <p:ext uri="{BB962C8B-B14F-4D97-AF65-F5344CB8AC3E}">
        <p14:creationId xmlns:p14="http://schemas.microsoft.com/office/powerpoint/2010/main" val="2773616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nl-NL" dirty="0"/>
              <a:t>Wat doet de NVVE voor haar leden? </a:t>
            </a:r>
          </a:p>
          <a:p>
            <a:pPr marL="181154" indent="-181154">
              <a:buFont typeface="Arial" panose="020B0604020202020204" pitchFamily="34" charset="0"/>
              <a:buChar char="•"/>
            </a:pPr>
            <a:r>
              <a:rPr lang="nl-NL" dirty="0"/>
              <a:t>Wij verstrekken aan leden de set wilsverklaringen zowel digitaal als per post,</a:t>
            </a:r>
          </a:p>
          <a:p>
            <a:pPr marL="181154" indent="-181154">
              <a:buFont typeface="Arial" panose="020B0604020202020204" pitchFamily="34" charset="0"/>
              <a:buChar char="•"/>
            </a:pPr>
            <a:endParaRPr lang="nl-NL" dirty="0"/>
          </a:p>
          <a:p>
            <a:pPr marL="181154" indent="-181154">
              <a:buFont typeface="Arial" panose="020B0604020202020204" pitchFamily="34" charset="0"/>
              <a:buChar char="•"/>
            </a:pPr>
            <a:r>
              <a:rPr lang="nl-NL" dirty="0"/>
              <a:t>Wij geven hulp bij het opstellen van uw wilsverklaringen bij u in de buurt of telefonisch</a:t>
            </a:r>
          </a:p>
          <a:p>
            <a:pPr marL="181154" indent="-181154">
              <a:buFont typeface="Arial" panose="020B0604020202020204" pitchFamily="34" charset="0"/>
              <a:buChar char="•"/>
            </a:pPr>
            <a:endParaRPr lang="nl-NL" dirty="0"/>
          </a:p>
          <a:p>
            <a:pPr marL="181154" indent="-181154">
              <a:buFont typeface="Arial" panose="020B0604020202020204" pitchFamily="34" charset="0"/>
              <a:buChar char="•"/>
            </a:pPr>
            <a:r>
              <a:rPr lang="nl-NL" dirty="0"/>
              <a:t>Consulenten van het Adviescentrum komen bij u op huisbezoek als dat nodig is</a:t>
            </a:r>
          </a:p>
          <a:p>
            <a:pPr marL="181154" indent="-181154">
              <a:buFont typeface="Arial" panose="020B0604020202020204" pitchFamily="34" charset="0"/>
              <a:buChar char="•"/>
            </a:pPr>
            <a:endParaRPr lang="nl-NL" dirty="0"/>
          </a:p>
          <a:p>
            <a:pPr marL="181154" indent="-181154">
              <a:buFont typeface="Arial" panose="020B0604020202020204" pitchFamily="34" charset="0"/>
              <a:buChar char="•"/>
            </a:pPr>
            <a:r>
              <a:rPr lang="nl-NL" dirty="0"/>
              <a:t>Extra begeleiding voor leden met dementie en hun naasten via het Steunpunt Levenseinde en Dementie</a:t>
            </a:r>
          </a:p>
          <a:p>
            <a:pPr marL="181154" indent="-181154">
              <a:buFont typeface="Arial" panose="020B0604020202020204" pitchFamily="34" charset="0"/>
              <a:buChar char="•"/>
            </a:pPr>
            <a:endParaRPr lang="nl-NL" dirty="0"/>
          </a:p>
          <a:p>
            <a:pPr marL="181154" indent="-181154">
              <a:buFont typeface="Arial" panose="020B0604020202020204" pitchFamily="34" charset="0"/>
              <a:buChar char="•"/>
            </a:pPr>
            <a:r>
              <a:rPr lang="nl-NL" dirty="0"/>
              <a:t>Het Steunpunt Juridische vragen is u behulpzaam bij uw juridische vragen over het levenseinde</a:t>
            </a:r>
          </a:p>
          <a:p>
            <a:pPr marL="181154" indent="-181154">
              <a:buFont typeface="Arial" panose="020B0604020202020204" pitchFamily="34" charset="0"/>
              <a:buChar char="•"/>
            </a:pPr>
            <a:endParaRPr lang="nl-NL" dirty="0"/>
          </a:p>
          <a:p>
            <a:pPr marL="181154" indent="-181154">
              <a:buFont typeface="Arial" panose="020B0604020202020204" pitchFamily="34" charset="0"/>
              <a:buChar char="•"/>
            </a:pPr>
            <a:r>
              <a:rPr lang="nl-NL" dirty="0"/>
              <a:t>Vier keer per jaar het ledenmagazine Relevant in uw mailbox of op de mat</a:t>
            </a:r>
          </a:p>
        </p:txBody>
      </p:sp>
      <p:sp>
        <p:nvSpPr>
          <p:cNvPr id="4" name="Tijdelijke aanduiding voor dianummer 3"/>
          <p:cNvSpPr>
            <a:spLocks noGrp="1"/>
          </p:cNvSpPr>
          <p:nvPr>
            <p:ph type="sldNum" sz="quarter" idx="5"/>
          </p:nvPr>
        </p:nvSpPr>
        <p:spPr/>
        <p:txBody>
          <a:bodyPr/>
          <a:lstStyle/>
          <a:p>
            <a:fld id="{C0C4358A-78EA-44D6-B567-BC01D1AB75CB}" type="slidenum">
              <a:rPr lang="nl-NL" smtClean="0"/>
              <a:pPr/>
              <a:t>27</a:t>
            </a:fld>
            <a:endParaRPr lang="nl-NL"/>
          </a:p>
        </p:txBody>
      </p:sp>
      <p:sp>
        <p:nvSpPr>
          <p:cNvPr id="7" name="Tijdelijke aanduiding voor dia-afbeelding 6">
            <a:extLst>
              <a:ext uri="{FF2B5EF4-FFF2-40B4-BE49-F238E27FC236}">
                <a16:creationId xmlns:a16="http://schemas.microsoft.com/office/drawing/2014/main" id="{D5F625CA-3226-40AE-B195-AEED85473394}"/>
              </a:ext>
            </a:extLst>
          </p:cNvPr>
          <p:cNvSpPr>
            <a:spLocks noGrp="1" noRot="1" noChangeAspect="1"/>
          </p:cNvSpPr>
          <p:nvPr>
            <p:ph type="sldImg"/>
          </p:nvPr>
        </p:nvSpPr>
        <p:spPr/>
      </p:sp>
    </p:spTree>
    <p:extLst>
      <p:ext uri="{BB962C8B-B14F-4D97-AF65-F5344CB8AC3E}">
        <p14:creationId xmlns:p14="http://schemas.microsoft.com/office/powerpoint/2010/main" val="2773856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nl-NL" noProof="0"/>
              <a:t>Het Adviescentrum van de NVVE biedt advies en ondersteuning aan de leden. Wij helpen bij het opstellen van de wilsverklaringen, we geven informatie over de mogelijkheden die er zijn voor een waardig levenseinde en wij ondersteunen in de communicatie tussen het lid, de naasten en/of de arts. We doen dit telefonisch, tijdens spreekuur wilsverklaringen of middels een huisbezoek door een consulent. Over het hele land zijn consulenten beschikbaar. Consulenten zijn leden die na een inwerkperiode en na deskundigheidsbevordering zich beschikbaar houden voor vragen van leden.</a:t>
            </a:r>
          </a:p>
          <a:p>
            <a:endParaRPr lang="nl-NL"/>
          </a:p>
        </p:txBody>
      </p:sp>
      <p:sp>
        <p:nvSpPr>
          <p:cNvPr id="4" name="Tijdelijke aanduiding voor dianummer 3"/>
          <p:cNvSpPr>
            <a:spLocks noGrp="1"/>
          </p:cNvSpPr>
          <p:nvPr>
            <p:ph type="sldNum" sz="quarter" idx="5"/>
          </p:nvPr>
        </p:nvSpPr>
        <p:spPr/>
        <p:txBody>
          <a:bodyPr/>
          <a:lstStyle/>
          <a:p>
            <a:fld id="{C0C4358A-78EA-44D6-B567-BC01D1AB75CB}" type="slidenum">
              <a:rPr lang="nl-NL" smtClean="0"/>
              <a:pPr/>
              <a:t>28</a:t>
            </a:fld>
            <a:endParaRPr lang="nl-NL"/>
          </a:p>
        </p:txBody>
      </p:sp>
      <p:sp>
        <p:nvSpPr>
          <p:cNvPr id="7" name="Tijdelijke aanduiding voor dia-afbeelding 6">
            <a:extLst>
              <a:ext uri="{FF2B5EF4-FFF2-40B4-BE49-F238E27FC236}">
                <a16:creationId xmlns:a16="http://schemas.microsoft.com/office/drawing/2014/main" id="{489BBBC0-7747-41A9-86AF-C75906C0145E}"/>
              </a:ext>
            </a:extLst>
          </p:cNvPr>
          <p:cNvSpPr>
            <a:spLocks noGrp="1" noRot="1" noChangeAspect="1"/>
          </p:cNvSpPr>
          <p:nvPr>
            <p:ph type="sldImg"/>
          </p:nvPr>
        </p:nvSpPr>
        <p:spPr/>
      </p:sp>
    </p:spTree>
    <p:extLst>
      <p:ext uri="{BB962C8B-B14F-4D97-AF65-F5344CB8AC3E}">
        <p14:creationId xmlns:p14="http://schemas.microsoft.com/office/powerpoint/2010/main" val="3763067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ijdelijke aanduiding voor dianummer 3">
            <a:extLst>
              <a:ext uri="{FF2B5EF4-FFF2-40B4-BE49-F238E27FC236}">
                <a16:creationId xmlns:a16="http://schemas.microsoft.com/office/drawing/2014/main" id="{FA8E7414-5C86-4DFB-AE4E-4BF9873D22A9}"/>
              </a:ext>
            </a:extLst>
          </p:cNvPr>
          <p:cNvSpPr>
            <a:spLocks noGrp="1" noChangeArrowheads="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85001" indent="-301923">
              <a:spcBef>
                <a:spcPct val="30000"/>
              </a:spcBef>
              <a:defRPr sz="1200">
                <a:solidFill>
                  <a:schemeClr val="tx1"/>
                </a:solidFill>
                <a:latin typeface="Calibri" panose="020F0502020204030204" pitchFamily="34" charset="0"/>
              </a:defRPr>
            </a:lvl2pPr>
            <a:lvl3pPr marL="1207694" indent="-241539">
              <a:spcBef>
                <a:spcPct val="30000"/>
              </a:spcBef>
              <a:defRPr sz="1200">
                <a:solidFill>
                  <a:schemeClr val="tx1"/>
                </a:solidFill>
                <a:latin typeface="Calibri" panose="020F0502020204030204" pitchFamily="34" charset="0"/>
              </a:defRPr>
            </a:lvl3pPr>
            <a:lvl4pPr marL="1690771" indent="-241539">
              <a:spcBef>
                <a:spcPct val="30000"/>
              </a:spcBef>
              <a:defRPr sz="1200">
                <a:solidFill>
                  <a:schemeClr val="tx1"/>
                </a:solidFill>
                <a:latin typeface="Calibri" panose="020F0502020204030204" pitchFamily="34" charset="0"/>
              </a:defRPr>
            </a:lvl4pPr>
            <a:lvl5pPr marL="2173849" indent="-241539">
              <a:spcBef>
                <a:spcPct val="30000"/>
              </a:spcBef>
              <a:defRPr sz="1200">
                <a:solidFill>
                  <a:schemeClr val="tx1"/>
                </a:solidFill>
                <a:latin typeface="Calibri" panose="020F0502020204030204" pitchFamily="34" charset="0"/>
              </a:defRPr>
            </a:lvl5pPr>
            <a:lvl6pPr marL="2656926" indent="-241539" eaLnBrk="0" fontAlgn="base" hangingPunct="0">
              <a:spcBef>
                <a:spcPct val="30000"/>
              </a:spcBef>
              <a:spcAft>
                <a:spcPct val="0"/>
              </a:spcAft>
              <a:defRPr sz="1200">
                <a:solidFill>
                  <a:schemeClr val="tx1"/>
                </a:solidFill>
                <a:latin typeface="Calibri" panose="020F0502020204030204" pitchFamily="34" charset="0"/>
              </a:defRPr>
            </a:lvl6pPr>
            <a:lvl7pPr marL="3140004" indent="-241539" eaLnBrk="0" fontAlgn="base" hangingPunct="0">
              <a:spcBef>
                <a:spcPct val="30000"/>
              </a:spcBef>
              <a:spcAft>
                <a:spcPct val="0"/>
              </a:spcAft>
              <a:defRPr sz="1200">
                <a:solidFill>
                  <a:schemeClr val="tx1"/>
                </a:solidFill>
                <a:latin typeface="Calibri" panose="020F0502020204030204" pitchFamily="34" charset="0"/>
              </a:defRPr>
            </a:lvl7pPr>
            <a:lvl8pPr marL="3623081" indent="-241539" eaLnBrk="0" fontAlgn="base" hangingPunct="0">
              <a:spcBef>
                <a:spcPct val="30000"/>
              </a:spcBef>
              <a:spcAft>
                <a:spcPct val="0"/>
              </a:spcAft>
              <a:defRPr sz="1200">
                <a:solidFill>
                  <a:schemeClr val="tx1"/>
                </a:solidFill>
                <a:latin typeface="Calibri" panose="020F0502020204030204" pitchFamily="34" charset="0"/>
              </a:defRPr>
            </a:lvl8pPr>
            <a:lvl9pPr marL="4106159" indent="-241539" eaLnBrk="0" fontAlgn="base" hangingPunct="0">
              <a:spcBef>
                <a:spcPct val="30000"/>
              </a:spcBef>
              <a:spcAft>
                <a:spcPct val="0"/>
              </a:spcAft>
              <a:defRPr sz="1200">
                <a:solidFill>
                  <a:schemeClr val="tx1"/>
                </a:solidFill>
                <a:latin typeface="Calibri" panose="020F0502020204030204" pitchFamily="34" charset="0"/>
              </a:defRPr>
            </a:lvl9pPr>
          </a:lstStyle>
          <a:p>
            <a:fld id="{3C5B7F49-188C-4406-B7BA-13EA695FD8AD}" type="slidenum">
              <a:rPr lang="nl-NL" altLang="nl-NL" smtClean="0"/>
              <a:pPr/>
              <a:t>29</a:t>
            </a:fld>
            <a:endParaRPr lang="nl-NL" altLang="nl-NL"/>
          </a:p>
        </p:txBody>
      </p:sp>
      <p:sp>
        <p:nvSpPr>
          <p:cNvPr id="3" name="Tijdelijke aanduiding voor dia-afbeelding 2">
            <a:extLst>
              <a:ext uri="{FF2B5EF4-FFF2-40B4-BE49-F238E27FC236}">
                <a16:creationId xmlns:a16="http://schemas.microsoft.com/office/drawing/2014/main" id="{7BD11989-E8CD-4A36-A3B5-BFEC455E12FD}"/>
              </a:ext>
            </a:extLst>
          </p:cNvPr>
          <p:cNvSpPr>
            <a:spLocks noGrp="1" noRot="1" noChangeAspect="1"/>
          </p:cNvSpPr>
          <p:nvPr>
            <p:ph type="sldImg"/>
          </p:nvPr>
        </p:nvSpPr>
        <p:spPr/>
      </p:sp>
      <p:sp>
        <p:nvSpPr>
          <p:cNvPr id="4" name="Tijdelijke aanduiding voor notities 3">
            <a:extLst>
              <a:ext uri="{FF2B5EF4-FFF2-40B4-BE49-F238E27FC236}">
                <a16:creationId xmlns:a16="http://schemas.microsoft.com/office/drawing/2014/main" id="{EFB9DEE4-05BE-4D73-9B36-39104FCD12D6}"/>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2192142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8150" y="188913"/>
            <a:ext cx="6011863" cy="3382962"/>
          </a:xfrm>
        </p:spPr>
      </p:sp>
      <p:sp>
        <p:nvSpPr>
          <p:cNvPr id="3" name="Tijdelijke aanduiding voor notities 2"/>
          <p:cNvSpPr>
            <a:spLocks noGrp="1"/>
          </p:cNvSpPr>
          <p:nvPr>
            <p:ph type="body" idx="1"/>
          </p:nvPr>
        </p:nvSpPr>
        <p:spPr/>
        <p:txBody>
          <a:bodyPr/>
          <a:lstStyle/>
          <a:p>
            <a:pPr defTabSz="955720">
              <a:defRPr/>
            </a:pPr>
            <a:r>
              <a:rPr lang="nl-NL" b="1" noProof="0"/>
              <a:t>VOOR DE SPREKER</a:t>
            </a:r>
          </a:p>
          <a:p>
            <a:pPr defTabSz="955720">
              <a:defRPr/>
            </a:pPr>
            <a:r>
              <a:rPr lang="nl-NL" b="0" noProof="0"/>
              <a:t>Nu we diverse mogelijkheden hebben behandeld en uw denken hebben geactiveerd, gaan we een stapje verder. U kunt uw medische wensen vastleggen in een documenten, dit noemen we schriftelijke wilsverklaringen. </a:t>
            </a:r>
            <a:r>
              <a:rPr lang="nl-NL" sz="1200"/>
              <a:t>U stelt deze wilsverklaringen op voor een situatie waarin u zelf uw wensen niet meer kenbaar kunt maken. Iedereen kan een wilsverklaring naar wens samenstellen, hoe eerder hoe beter. U kunt uw wilsverklaringen ook altijd wijzigen of herzien. </a:t>
            </a:r>
          </a:p>
          <a:p>
            <a:pPr defTabSz="955720">
              <a:defRPr/>
            </a:pPr>
            <a:endParaRPr lang="nl-NL" sz="1200"/>
          </a:p>
          <a:p>
            <a:pPr defTabSz="955720">
              <a:defRPr/>
            </a:pPr>
            <a:r>
              <a:rPr lang="nl-NL" sz="1200"/>
              <a:t>De tekst kan handgeschreven, getypt of gedrukt zijn. Er moet een aantal persoonsgegevens worden opgenomen, zodat het duidelijk is van wie de verklaring is. </a:t>
            </a:r>
          </a:p>
          <a:p>
            <a:pPr defTabSz="955720">
              <a:defRPr/>
            </a:pPr>
            <a:endParaRPr lang="nl-NL" sz="1200"/>
          </a:p>
          <a:p>
            <a:pPr defTabSz="955720">
              <a:defRPr/>
            </a:pPr>
            <a:r>
              <a:rPr lang="nl-NL" b="0" noProof="0"/>
              <a:t>We behandelen de drie type wilsverklaringen en de reikwijdte daarvan, maar eerst leggen we uit waarom het zo belangrijk is om ze op te stellen.</a:t>
            </a:r>
          </a:p>
          <a:p>
            <a:pPr defTabSz="955720">
              <a:defRPr/>
            </a:pPr>
            <a:endParaRPr lang="nl-NL" b="0" noProof="0"/>
          </a:p>
          <a:p>
            <a:pPr defTabSz="955720">
              <a:defRPr/>
            </a:pPr>
            <a:r>
              <a:rPr lang="nl-NL" b="0" noProof="0"/>
              <a:t>Aan het einde van dit blokje hebben we ruimte voor het stellen van vragen.</a:t>
            </a:r>
            <a:endParaRPr lang="nl-NL"/>
          </a:p>
          <a:p>
            <a:endParaRPr lang="nl-NL" b="0" noProof="0"/>
          </a:p>
          <a:p>
            <a:r>
              <a:rPr lang="nl-NL" b="1" noProof="0"/>
              <a:t>ACHTERGROND INFORMATIE</a:t>
            </a:r>
          </a:p>
          <a:p>
            <a:r>
              <a:rPr lang="nl-NL" sz="1200"/>
              <a:t>De verklaringen zijn alleen door leden van de NVVE aan te vragen en worden steeds geleverd met een uitgebreide handleiding en richtlijnen voor het invullen. De verklaringen zijn al voorzien van achternaam, voornamen, geboortedatum en geboorteplaats. U kunt de wilsverklaringen aanvullen met uw eigen specifieke wensen. Ze zijn digitaal gratis en 10 euro voor een papieren versie.</a:t>
            </a:r>
          </a:p>
          <a:p>
            <a:r>
              <a:rPr lang="nl-NL" sz="1200"/>
              <a:t>Lees de toelichting op de wilsverklaringen goed door en zorg ervoor dat je de wilsverklaringen kent (neem een voorbeeld set mee)</a:t>
            </a:r>
            <a:endParaRPr lang="nl-NL"/>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3</a:t>
            </a:fld>
            <a:endParaRPr lang="nl-NL"/>
          </a:p>
        </p:txBody>
      </p:sp>
    </p:spTree>
    <p:extLst>
      <p:ext uri="{BB962C8B-B14F-4D97-AF65-F5344CB8AC3E}">
        <p14:creationId xmlns:p14="http://schemas.microsoft.com/office/powerpoint/2010/main" val="3212869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nl-NL" b="1"/>
              <a:t>VOOR  DE SPREKER:</a:t>
            </a:r>
          </a:p>
          <a:p>
            <a:r>
              <a:rPr lang="nl-NL"/>
              <a:t>Tijd voor een vragenblokje voor de we doorgaan naar het volgende blokje. Heeft u vragen over dit blokje? Heeft u andere vragen, dan wil ik u vragen deze te bewaren tot later. Na deze vragen sluiten we het deel af.</a:t>
            </a:r>
          </a:p>
          <a:p>
            <a:endParaRPr lang="nl-NL"/>
          </a:p>
          <a:p>
            <a:r>
              <a:rPr lang="nl-NL"/>
              <a:t>Wil je dit niet, dan verwijder je deze dia.</a:t>
            </a:r>
          </a:p>
          <a:p>
            <a:endParaRPr lang="nl-NL"/>
          </a:p>
          <a:p>
            <a:r>
              <a:rPr lang="nl-NL"/>
              <a:t>Maak afspraken over de vragen bijv. ‘Er is tijd voor 3 vragen’ en wijs aan wie er een vraag mag stellen. Geef aan dat er na afloop nog uitgebreid tijd is voor het stellen van alle vragen die tijdens de plenaire lezing zijn blijven liggen.</a:t>
            </a:r>
          </a:p>
        </p:txBody>
      </p:sp>
      <p:sp>
        <p:nvSpPr>
          <p:cNvPr id="7" name="Tijdelijke aanduiding voor dia-afbeelding 6">
            <a:extLst>
              <a:ext uri="{FF2B5EF4-FFF2-40B4-BE49-F238E27FC236}">
                <a16:creationId xmlns:a16="http://schemas.microsoft.com/office/drawing/2014/main" id="{E098FF47-D09F-45AA-9815-FE79451C1523}"/>
              </a:ext>
            </a:extLst>
          </p:cNvPr>
          <p:cNvSpPr>
            <a:spLocks noGrp="1" noRot="1" noChangeAspect="1"/>
          </p:cNvSpPr>
          <p:nvPr>
            <p:ph type="sldImg"/>
          </p:nvPr>
        </p:nvSpPr>
        <p:spPr/>
      </p:sp>
      <p:sp>
        <p:nvSpPr>
          <p:cNvPr id="8" name="Tijdelijke aanduiding voor dianummer 3">
            <a:extLst>
              <a:ext uri="{FF2B5EF4-FFF2-40B4-BE49-F238E27FC236}">
                <a16:creationId xmlns:a16="http://schemas.microsoft.com/office/drawing/2014/main" id="{B4F5B46E-45B8-42B4-9447-47C05E83CB84}"/>
              </a:ext>
            </a:extLst>
          </p:cNvPr>
          <p:cNvSpPr>
            <a:spLocks noGrp="1"/>
          </p:cNvSpPr>
          <p:nvPr>
            <p:ph type="sldNum" sz="quarter" idx="5"/>
          </p:nvPr>
        </p:nvSpPr>
        <p:spPr>
          <a:xfrm>
            <a:off x="2" y="9539508"/>
            <a:ext cx="728869" cy="503334"/>
          </a:xfrm>
        </p:spPr>
        <p:txBody>
          <a:bodyPr/>
          <a:lstStyle/>
          <a:p>
            <a:fld id="{C0C4358A-78EA-44D6-B567-BC01D1AB75CB}" type="slidenum">
              <a:rPr lang="nl-NL" smtClean="0"/>
              <a:pPr/>
              <a:t>30</a:t>
            </a:fld>
            <a:endParaRPr lang="nl-NL"/>
          </a:p>
        </p:txBody>
      </p:sp>
    </p:spTree>
    <p:extLst>
      <p:ext uri="{BB962C8B-B14F-4D97-AF65-F5344CB8AC3E}">
        <p14:creationId xmlns:p14="http://schemas.microsoft.com/office/powerpoint/2010/main" val="3660732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pPr lvl="0"/>
            <a:r>
              <a:rPr lang="en-GB" b="1" dirty="0"/>
              <a:t>VOOR DE SPREKER</a:t>
            </a:r>
            <a:endParaRPr lang="nl-NL" b="1" dirty="0"/>
          </a:p>
          <a:p>
            <a:r>
              <a:rPr lang="nl-NL" b="0" noProof="0" dirty="0"/>
              <a:t>Er zijn drie typen wilsverklaringen die alle drie een verschillende functie hebben en een andere reikwijdte hebben. Dit zijn:</a:t>
            </a:r>
          </a:p>
          <a:p>
            <a:pPr marL="241539" indent="-241539">
              <a:buAutoNum type="arabicPeriod"/>
            </a:pPr>
            <a:r>
              <a:rPr lang="nl-NL" b="0" noProof="0" dirty="0"/>
              <a:t>Behandelverbod</a:t>
            </a:r>
          </a:p>
          <a:p>
            <a:pPr marL="241539" indent="-241539">
              <a:buAutoNum type="arabicPeriod"/>
            </a:pPr>
            <a:r>
              <a:rPr lang="nl-NL" b="0" noProof="0" dirty="0"/>
              <a:t>Euthanasieverzoek</a:t>
            </a:r>
          </a:p>
          <a:p>
            <a:pPr marL="241539" indent="-241539">
              <a:buAutoNum type="arabicPeriod"/>
            </a:pPr>
            <a:r>
              <a:rPr lang="nl-NL" b="0" noProof="0" dirty="0"/>
              <a:t>Volmacht</a:t>
            </a:r>
          </a:p>
          <a:p>
            <a:endParaRPr lang="nl-NL" b="0" noProof="0" dirty="0"/>
          </a:p>
          <a:p>
            <a:r>
              <a:rPr lang="nl-NL" b="0" noProof="0" dirty="0"/>
              <a:t>We behandelen ze alle drie afzonderlijk. De NVVE heeft deze wilsverklaringen de afgelopen decennia ontwikkeld, voor veel organisaties gelden de NVVE wilsverklaringen als standaard formulieren. Artsen, verpleegkundigen maar ook de Regionale Toetsingscommissie zijn bekend met deze wilsverklaringen en werken er graag mee. Ze zijn duidelijk en helder, en het bevestigd het weloverwogen verzoek van de patiënt. </a:t>
            </a:r>
          </a:p>
          <a:p>
            <a:endParaRPr lang="nl-NL" dirty="0"/>
          </a:p>
          <a:p>
            <a:r>
              <a:rPr lang="nl-NL" b="1" dirty="0"/>
              <a:t>ACHTERGROND INFORMATIE</a:t>
            </a:r>
          </a:p>
          <a:p>
            <a:r>
              <a:rPr lang="nl-NL" dirty="0"/>
              <a:t>Behandelverbod, in het behandelverbod geeft u aan niet langer behandeld te willen worden.</a:t>
            </a:r>
          </a:p>
          <a:p>
            <a:endParaRPr lang="nl-NL" dirty="0"/>
          </a:p>
          <a:p>
            <a:r>
              <a:rPr lang="nl-NL" dirty="0"/>
              <a:t>Euthanasieverzoek, hierin legt u vast onder welke omstandigheden u graag zou willen dat de arts euthanasie toepast. Het schriftelijke euthanasieverzoek is een levendig document, wat u steeds bespreekt met arts en naasten en aanpast aan uw persoonlijke wensen en omstandigheden. Er bestaat geen recht op euthanasie, daarom is het gesprek zo belangrijk zodat arts en naasten uw wensen goed kennen.</a:t>
            </a:r>
          </a:p>
          <a:p>
            <a:endParaRPr lang="nl-NL" dirty="0"/>
          </a:p>
          <a:p>
            <a:r>
              <a:rPr lang="nl-NL" dirty="0"/>
              <a:t>Volmacht, waarin u vastlegt wie voor u opkomt als u dat zelf niet meer zou kunnen. Denk bijvoorbeeld aan een specifiek kind of een goede vriend. Let erop dat deze persoon dan boven de wettelijke volmacht gaat (partner, kinderen, </a:t>
            </a:r>
            <a:r>
              <a:rPr lang="nl-NL" dirty="0" err="1"/>
              <a:t>etc</a:t>
            </a:r>
            <a:r>
              <a:rPr lang="nl-NL" dirty="0"/>
              <a:t>)</a:t>
            </a:r>
          </a:p>
        </p:txBody>
      </p:sp>
      <p:sp>
        <p:nvSpPr>
          <p:cNvPr id="4" name="Tijdelijke aanduiding voor dia-afbeelding 3">
            <a:extLst>
              <a:ext uri="{FF2B5EF4-FFF2-40B4-BE49-F238E27FC236}">
                <a16:creationId xmlns:a16="http://schemas.microsoft.com/office/drawing/2014/main" id="{B1721383-F4D7-4174-AD90-EA5AB08E5843}"/>
              </a:ext>
            </a:extLst>
          </p:cNvPr>
          <p:cNvSpPr>
            <a:spLocks noGrp="1" noRot="1" noChangeAspect="1"/>
          </p:cNvSpPr>
          <p:nvPr>
            <p:ph type="sldImg"/>
          </p:nvPr>
        </p:nvSpPr>
        <p:spPr/>
      </p:sp>
      <p:sp>
        <p:nvSpPr>
          <p:cNvPr id="5" name="Tijdelijke aanduiding voor dianummer 3">
            <a:extLst>
              <a:ext uri="{FF2B5EF4-FFF2-40B4-BE49-F238E27FC236}">
                <a16:creationId xmlns:a16="http://schemas.microsoft.com/office/drawing/2014/main" id="{09146778-4845-458A-86F8-6B57BE61559F}"/>
              </a:ext>
            </a:extLst>
          </p:cNvPr>
          <p:cNvSpPr>
            <a:spLocks noGrp="1"/>
          </p:cNvSpPr>
          <p:nvPr>
            <p:ph type="sldNum" sz="quarter" idx="5"/>
          </p:nvPr>
        </p:nvSpPr>
        <p:spPr>
          <a:xfrm>
            <a:off x="2" y="9539508"/>
            <a:ext cx="728869" cy="503334"/>
          </a:xfrm>
        </p:spPr>
        <p:txBody>
          <a:bodyPr/>
          <a:lstStyle/>
          <a:p>
            <a:fld id="{C0C4358A-78EA-44D6-B567-BC01D1AB75CB}" type="slidenum">
              <a:rPr lang="nl-NL" smtClean="0"/>
              <a:pPr/>
              <a:t>4</a:t>
            </a:fld>
            <a:endParaRPr lang="nl-NL"/>
          </a:p>
        </p:txBody>
      </p:sp>
    </p:spTree>
    <p:extLst>
      <p:ext uri="{BB962C8B-B14F-4D97-AF65-F5344CB8AC3E}">
        <p14:creationId xmlns:p14="http://schemas.microsoft.com/office/powerpoint/2010/main" val="2441129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notities 2"/>
          <p:cNvSpPr>
            <a:spLocks noGrp="1"/>
          </p:cNvSpPr>
          <p:nvPr>
            <p:ph type="body" idx="1"/>
          </p:nvPr>
        </p:nvSpPr>
        <p:spPr/>
        <p:txBody>
          <a:bodyPr/>
          <a:lstStyle/>
          <a:p>
            <a:r>
              <a:rPr lang="nl-NL" b="1" dirty="0"/>
              <a:t>Hoe komt u aan goede wilsverklaringen?</a:t>
            </a:r>
          </a:p>
          <a:p>
            <a:pPr lvl="0"/>
            <a:r>
              <a:rPr lang="nl-NL" dirty="0"/>
              <a:t>De NVVE geeft alle wilsverklaringen uit, dit doet zij al meer dan veertig jaar. Daarmee is de NVVE het meest deskundig op het gebied van de schriftelijke wilsverklaringen. Artsen en de Regionale Toetsingscommissie Euthanasie kennen onze wilsverklaringen. Zij zijn duidelijk en bondig met voldoende ruimte voor een persoonlijke aanvulling. U heeft bij binnenkomst een gratis set wilsverklaringen om direct mee aan de slag te gaan. U hoeft ze alleen nog te voorzien van uw persoonsgegevens, een datum en uw handtekening eventueel desgewenst met persoonlijke aanvulling.</a:t>
            </a:r>
          </a:p>
          <a:p>
            <a:pPr marL="181154" indent="-181154">
              <a:buFont typeface="Arial" panose="020B0604020202020204" pitchFamily="34" charset="0"/>
              <a:buChar char="•"/>
            </a:pPr>
            <a:endParaRPr lang="nl-NL" dirty="0"/>
          </a:p>
          <a:p>
            <a:pPr marL="181154" indent="-181154">
              <a:buFont typeface="Arial" panose="020B0604020202020204" pitchFamily="34" charset="0"/>
              <a:buChar char="•"/>
            </a:pPr>
            <a:r>
              <a:rPr lang="nl-NL" dirty="0"/>
              <a:t>De wilsverklaringen van de NVVE zijn normaal gesproken alleen beschikbaar voor leden. </a:t>
            </a:r>
          </a:p>
          <a:p>
            <a:pPr marL="664232" lvl="1" indent="-181154">
              <a:buFont typeface="Arial" panose="020B0604020202020204" pitchFamily="34" charset="0"/>
              <a:buChar char="•"/>
            </a:pPr>
            <a:r>
              <a:rPr lang="nl-NL" dirty="0"/>
              <a:t>Leden kunnen deze digitaal invullen op Mijn NVVE. Dat is gratis.</a:t>
            </a:r>
          </a:p>
          <a:p>
            <a:pPr marL="664232" lvl="1" indent="-181154">
              <a:buFont typeface="Arial" panose="020B0604020202020204" pitchFamily="34" charset="0"/>
              <a:buChar char="•"/>
            </a:pPr>
            <a:r>
              <a:rPr lang="nl-NL" dirty="0"/>
              <a:t>Ook kan op Mijn NVVE een papieren set wilsverklaringen voor 10 euro worden besteld. Dan krijgt u de set in tweevoud thuisgestuurd. </a:t>
            </a:r>
            <a:br>
              <a:rPr lang="nl-NL" dirty="0"/>
            </a:br>
            <a:r>
              <a:rPr lang="nl-NL" dirty="0"/>
              <a:t>Deze sets zijn dan al voorzien van uw persoonlijke gegevens</a:t>
            </a:r>
          </a:p>
          <a:p>
            <a:pPr marL="181154" indent="-181154">
              <a:buFont typeface="Arial" panose="020B0604020202020204" pitchFamily="34" charset="0"/>
              <a:buChar char="•"/>
            </a:pPr>
            <a:endParaRPr lang="nl-NL" dirty="0"/>
          </a:p>
          <a:p>
            <a:pPr marL="181154" indent="-181154">
              <a:buFont typeface="Arial" panose="020B0604020202020204" pitchFamily="34" charset="0"/>
              <a:buChar char="•"/>
            </a:pPr>
            <a:r>
              <a:rPr lang="nl-NL" dirty="0"/>
              <a:t>Soms heeft de huisarts zelf wilsverklaringen, vraagt u dit na bij uw huisarts.</a:t>
            </a:r>
          </a:p>
          <a:p>
            <a:pPr marL="181154" indent="-181154">
              <a:buFont typeface="Arial" panose="020B0604020202020204" pitchFamily="34" charset="0"/>
              <a:buChar char="•"/>
            </a:pPr>
            <a:endParaRPr lang="nl-NL" dirty="0"/>
          </a:p>
          <a:p>
            <a:pPr marL="181154" indent="-181154">
              <a:lnSpc>
                <a:spcPct val="115000"/>
              </a:lnSpc>
              <a:spcAft>
                <a:spcPts val="1057"/>
              </a:spcAft>
              <a:buFont typeface="Arial" panose="020B0604020202020204" pitchFamily="34" charset="0"/>
              <a:buChar char="•"/>
            </a:pPr>
            <a:r>
              <a:rPr lang="nl-NL" sz="1200" dirty="0"/>
              <a:t>Het is niet nodig om uw wilsverklaringen bij de notaris te registeren of in een levenstestament vast te leggen. De wilsverklaringen zijn na ondertekening altijd geldig tot u ze verscheurt of aanpast en opnieuw dateert. Daarmee houdt u de regie. </a:t>
            </a:r>
            <a:br>
              <a:rPr lang="nl-NL" sz="1200" dirty="0"/>
            </a:br>
            <a:r>
              <a:rPr lang="nl-NL" sz="1200" dirty="0">
                <a:ea typeface="Times New Roman" panose="02020603050405020304" pitchFamily="18" charset="0"/>
                <a:cs typeface="Times New Roman" panose="02020603050405020304" pitchFamily="18" charset="0"/>
              </a:rPr>
              <a:t>Voor financiële en zakelijke afspraken is een levenstestament heel nuttig, bijvoorbeeld om iemand aan te wijzen die uw bankzaken mag regelen als u dat zelf niet meer kunt. Of naar wie de hond toe moet als u er zelf niet meer voor kunt zorgen. Maar een arts gaat geen notaris benaderen als u ziek bent. Daarvoor is een wilsverklaring van de NVVE voldoende.</a:t>
            </a:r>
            <a:endParaRPr lang="nl-NL" dirty="0"/>
          </a:p>
        </p:txBody>
      </p:sp>
      <p:sp>
        <p:nvSpPr>
          <p:cNvPr id="4" name="Tijdelijke aanduiding voor dianummer 3">
            <a:extLst>
              <a:ext uri="{FF2B5EF4-FFF2-40B4-BE49-F238E27FC236}">
                <a16:creationId xmlns:a16="http://schemas.microsoft.com/office/drawing/2014/main" id="{1C18FF69-8AF9-4629-9314-7585249BCBE1}"/>
              </a:ext>
            </a:extLst>
          </p:cNvPr>
          <p:cNvSpPr>
            <a:spLocks noGrp="1"/>
          </p:cNvSpPr>
          <p:nvPr>
            <p:ph type="sldNum" sz="quarter" idx="5"/>
          </p:nvPr>
        </p:nvSpPr>
        <p:spPr/>
        <p:txBody>
          <a:bodyPr/>
          <a:lstStyle/>
          <a:p>
            <a:fld id="{C0C4358A-78EA-44D6-B567-BC01D1AB75CB}" type="slidenum">
              <a:rPr lang="nl-NL" smtClean="0"/>
              <a:pPr/>
              <a:t>5</a:t>
            </a:fld>
            <a:endParaRPr lang="nl-NL"/>
          </a:p>
        </p:txBody>
      </p:sp>
      <p:sp>
        <p:nvSpPr>
          <p:cNvPr id="8" name="Tijdelijke aanduiding voor dia-afbeelding 7">
            <a:extLst>
              <a:ext uri="{FF2B5EF4-FFF2-40B4-BE49-F238E27FC236}">
                <a16:creationId xmlns:a16="http://schemas.microsoft.com/office/drawing/2014/main" id="{0623F708-3E28-4297-BC2A-7592DA13518C}"/>
              </a:ext>
            </a:extLst>
          </p:cNvPr>
          <p:cNvSpPr>
            <a:spLocks noGrp="1" noRot="1" noChangeAspect="1"/>
          </p:cNvSpPr>
          <p:nvPr>
            <p:ph type="sldImg"/>
          </p:nvPr>
        </p:nvSpPr>
        <p:spPr/>
      </p:sp>
    </p:spTree>
    <p:extLst>
      <p:ext uri="{BB962C8B-B14F-4D97-AF65-F5344CB8AC3E}">
        <p14:creationId xmlns:p14="http://schemas.microsoft.com/office/powerpoint/2010/main" val="3772465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8150" y="188913"/>
            <a:ext cx="6011863" cy="3382962"/>
          </a:xfrm>
        </p:spPr>
      </p:sp>
      <p:sp>
        <p:nvSpPr>
          <p:cNvPr id="3" name="Tijdelijke aanduiding voor notities 2"/>
          <p:cNvSpPr>
            <a:spLocks noGrp="1"/>
          </p:cNvSpPr>
          <p:nvPr>
            <p:ph type="body" idx="1"/>
          </p:nvPr>
        </p:nvSpPr>
        <p:spPr>
          <a:xfrm>
            <a:off x="334119" y="3783174"/>
            <a:ext cx="6292250" cy="8249857"/>
          </a:xfrm>
        </p:spPr>
        <p:txBody>
          <a:bodyPr/>
          <a:lstStyle/>
          <a:p>
            <a:r>
              <a:rPr lang="nl-NL" sz="1200" b="1" dirty="0"/>
              <a:t>VOOR DE SPREKER</a:t>
            </a:r>
          </a:p>
          <a:p>
            <a:pPr defTabSz="966155">
              <a:defRPr/>
            </a:pPr>
            <a:r>
              <a:rPr lang="nl-NL" sz="1200" dirty="0"/>
              <a:t>Eerder in deze lezing, is de Wet op de Geneeskundige Behandelingsovereenkomst al genoemd. Het Behandelverbod is gebaseerd op de </a:t>
            </a:r>
            <a:r>
              <a:rPr lang="nl-NL" sz="1200" dirty="0" err="1"/>
              <a:t>WGBo</a:t>
            </a:r>
            <a:r>
              <a:rPr lang="nl-NL" sz="1200" dirty="0"/>
              <a:t>. Daarom is deze wilsverklaring juridisch afdwingbaar en daarmee dus heel erg belangrijk. Met het Behandelverbod heeft u, maar vooral uw gevolmachtigden een sterk schriftelijk document in handen waarmee zij juridisch sterk staan. Dat wil zeggen dat de arts zich aan dit verbod moet houden. Een arts mag geen medische handelingen uitvoeren zonder toestemming van de patiënt. Ook niet als door afzien van een behandeling de dood sneller intreedt. In een behandelverbod legt u vast onder welke omstandigheden u geen behandeling meer wilt. Het Behandelverbod is daarmee van enorme waarde.</a:t>
            </a:r>
          </a:p>
          <a:p>
            <a:pPr defTabSz="966155">
              <a:defRPr/>
            </a:pPr>
            <a:endParaRPr lang="nl-NL" sz="1200" dirty="0"/>
          </a:p>
          <a:p>
            <a:r>
              <a:rPr lang="nl-NL" sz="1200" dirty="0"/>
              <a:t>De Niet-</a:t>
            </a:r>
            <a:r>
              <a:rPr lang="nl-NL" sz="1200" dirty="0" err="1"/>
              <a:t>Reanimerenpenning</a:t>
            </a:r>
            <a:r>
              <a:rPr lang="nl-NL" sz="1200" dirty="0"/>
              <a:t>, die uitgegeven wordt door de </a:t>
            </a:r>
            <a:r>
              <a:rPr lang="nl-NL" sz="1200" dirty="0" err="1"/>
              <a:t>Patiëntenfederatie</a:t>
            </a:r>
            <a:r>
              <a:rPr lang="nl-NL" sz="1200" dirty="0"/>
              <a:t> Nederland. De niet-</a:t>
            </a:r>
            <a:r>
              <a:rPr lang="nl-NL" sz="1200" dirty="0" err="1"/>
              <a:t>reanimerenpenning</a:t>
            </a:r>
            <a:r>
              <a:rPr lang="nl-NL" sz="1200" dirty="0"/>
              <a:t> is een draagbare wilsverklaring waarop staat dat u iedereen verbiedt onder alle omstandigheden elke vorm van reanimatie op u toe te passen. Zelfs als dat lijdt tot de dood. Deze penning is dus een mini-behandelverbod waar hulpverleners zich aan horen te houden.</a:t>
            </a:r>
          </a:p>
          <a:p>
            <a:pPr defTabSz="966155">
              <a:defRPr/>
            </a:pPr>
            <a:r>
              <a:rPr lang="nl-NL" sz="1200" dirty="0"/>
              <a:t>Net als bij het Euthanasieverzoek, staat er op het Euthanasieverzoek al een basistekst afgedrukt om de exemplaren die de NVVE aan haar leden uitgeeft. Deze tekst is voldoende, maar het wordt aanbevolen om een aanvullende persoonlijke tekst toe te voegen.</a:t>
            </a:r>
            <a:endParaRPr lang="nl-NL" dirty="0"/>
          </a:p>
          <a:p>
            <a:pPr defTabSz="966155">
              <a:defRPr/>
            </a:pPr>
            <a:endParaRPr lang="nl-NL" b="1" dirty="0"/>
          </a:p>
          <a:p>
            <a:pPr defTabSz="966155">
              <a:defRPr/>
            </a:pPr>
            <a:r>
              <a:rPr lang="nl-NL" b="1" dirty="0"/>
              <a:t>ACHTERGROND INFORMATIE</a:t>
            </a:r>
            <a:endParaRPr lang="en-GB" b="1" dirty="0"/>
          </a:p>
          <a:p>
            <a:r>
              <a:rPr lang="nl-NL" dirty="0"/>
              <a:t>Een arts mag geen medische handelingen uitvoeren zonder toestemming van de patiënt. Ook niet als door weigering van een behandeling de dood sneller intreedt. In een behandelverbod legt u vast onder welke omstandigheden u geen behandeling meer wilt.</a:t>
            </a:r>
          </a:p>
          <a:p>
            <a:r>
              <a:rPr lang="nl-NL" b="1" dirty="0"/>
              <a:t>Behandelverbod is zeer waardevol: </a:t>
            </a:r>
            <a:r>
              <a:rPr lang="nl-NL" dirty="0"/>
              <a:t>Het schriftelijke behandelverbod is een wilsverklaring van enorme waarde. In situaties dat u uw wil niet zelf meer kenbaar kunt maken gelden namelijk de in het behandelverbod opgenomen wensen. U kunt bijvoorbeeld aangeven of en hoe lang u behandeld wilt worden indien u in coma raakt, of onder welke omstandigheden u alleen nog behandeling wilt die erop gericht is pijn en ongemak te bestrijden.</a:t>
            </a:r>
          </a:p>
          <a:p>
            <a:pPr rtl="0"/>
            <a:r>
              <a:rPr lang="nl-NL" b="1" dirty="0"/>
              <a:t>Behandelverbod van de NVVE</a:t>
            </a:r>
            <a:r>
              <a:rPr lang="nl-NL" dirty="0"/>
              <a:t>: Het behandelverbod van de NVVE is alleen beschikbaar voor leden. Leden kunnen het behandelverbod digitaal invullen op </a:t>
            </a:r>
            <a:r>
              <a:rPr lang="nl-NL" dirty="0">
                <a:hlinkClick r:id="rId3">
                  <a:extLst>
                    <a:ext uri="{A12FA001-AC4F-418D-AE19-62706E023703}">
                      <ahyp:hlinkClr xmlns:ahyp="http://schemas.microsoft.com/office/drawing/2018/hyperlinkcolor" val="tx"/>
                    </a:ext>
                  </a:extLst>
                </a:hlinkClick>
              </a:rPr>
              <a:t>Mijn NVVE</a:t>
            </a:r>
            <a:r>
              <a:rPr lang="nl-NL" dirty="0"/>
              <a:t>. Ook kan op Mijn NVVE een </a:t>
            </a:r>
            <a:r>
              <a:rPr lang="nl-NL" dirty="0" err="1"/>
              <a:t>papierenset</a:t>
            </a:r>
            <a:r>
              <a:rPr lang="nl-NL" dirty="0"/>
              <a:t> wilsverklaringen (bestaande uit behandelverbod, volmacht en euthanasieverzoek) voor 10 euro worden besteld.</a:t>
            </a:r>
          </a:p>
          <a:p>
            <a:pPr rtl="0"/>
            <a:r>
              <a:rPr lang="nl-NL" dirty="0"/>
              <a:t>Voor het invullen van de wilsverklaringen zijn hulpteksten beschikbaar op </a:t>
            </a:r>
            <a:r>
              <a:rPr lang="nl-NL" dirty="0">
                <a:hlinkClick r:id="rId3">
                  <a:extLst>
                    <a:ext uri="{A12FA001-AC4F-418D-AE19-62706E023703}">
                      <ahyp:hlinkClr xmlns:ahyp="http://schemas.microsoft.com/office/drawing/2018/hyperlinkcolor" val="tx"/>
                    </a:ext>
                  </a:extLst>
                </a:hlinkClick>
              </a:rPr>
              <a:t>Mijn NVVE</a:t>
            </a:r>
            <a:r>
              <a:rPr lang="nl-NL" dirty="0"/>
              <a:t>. Voor vragen en advies over wilsverklaringen kunnen leden terecht bij het </a:t>
            </a:r>
            <a:r>
              <a:rPr lang="nl-NL" dirty="0">
                <a:hlinkClick r:id="rId4" tooltip="Adviescentrum">
                  <a:extLst>
                    <a:ext uri="{A12FA001-AC4F-418D-AE19-62706E023703}">
                      <ahyp:hlinkClr xmlns:ahyp="http://schemas.microsoft.com/office/drawing/2018/hyperlinkcolor" val="tx"/>
                    </a:ext>
                  </a:extLst>
                </a:hlinkClick>
              </a:rPr>
              <a:t>NVVE adviescentrum</a:t>
            </a:r>
            <a:r>
              <a:rPr lang="nl-NL" dirty="0"/>
              <a:t> en bij de </a:t>
            </a:r>
            <a:r>
              <a:rPr lang="nl-NL" u="sng" dirty="0">
                <a:hlinkClick r:id="rId5" tooltip="Spreekuren wilsverklaringen">
                  <a:extLst>
                    <a:ext uri="{A12FA001-AC4F-418D-AE19-62706E023703}">
                      <ahyp:hlinkClr xmlns:ahyp="http://schemas.microsoft.com/office/drawing/2018/hyperlinkcolor" val="tx"/>
                    </a:ext>
                  </a:extLst>
                </a:hlinkClick>
              </a:rPr>
              <a:t>spreekuren speciaal voor wilsverklaringen</a:t>
            </a:r>
            <a:r>
              <a:rPr lang="nl-NL" dirty="0"/>
              <a:t>.</a:t>
            </a:r>
          </a:p>
          <a:p>
            <a:pPr rtl="0"/>
            <a:r>
              <a:rPr lang="nl-NL" dirty="0"/>
              <a:t>Meer informatie over de niet-</a:t>
            </a:r>
            <a:r>
              <a:rPr lang="nl-NL" dirty="0" err="1"/>
              <a:t>reanimerenpenning</a:t>
            </a:r>
            <a:r>
              <a:rPr lang="nl-NL" dirty="0"/>
              <a:t>: </a:t>
            </a:r>
            <a:r>
              <a:rPr lang="nl-NL" dirty="0">
                <a:hlinkClick r:id="rId6"/>
              </a:rPr>
              <a:t>https://www.patientenfederatie.nl/producten/niet-reanimerenpenning/de-niet-reanimerenpenning</a:t>
            </a:r>
            <a:endParaRPr lang="nl-NL" dirty="0"/>
          </a:p>
          <a:p>
            <a:r>
              <a:rPr lang="nl-NL" dirty="0" err="1"/>
              <a:t>Patiëntenfederatie</a:t>
            </a:r>
            <a:r>
              <a:rPr lang="nl-NL" dirty="0"/>
              <a:t> Nederland biedt een niet-</a:t>
            </a:r>
            <a:r>
              <a:rPr lang="nl-NL" dirty="0" err="1"/>
              <a:t>reanimerenpenning</a:t>
            </a:r>
            <a:r>
              <a:rPr lang="nl-NL" dirty="0"/>
              <a:t> aan. De penning is officieel, en wordt erkend door zorgverleners en hulpdiensten. De niet-reanimeren penning is een draagbare wilsverklaring waarop staat dat u iedereen verbiedt onder alle omstandigheden elke vorm van reanimatie op u toe te passen. U geeft hulpverleners dus aan dat zij u niet moeten helpen als u bijvoorbeeld een hartstilstand heeft. De penning heeft daarmee gevolgen voor uw medische behandeling.</a:t>
            </a:r>
          </a:p>
          <a:p>
            <a:r>
              <a:rPr lang="nl-NL" dirty="0"/>
              <a:t>Op de voorkant van de penning staan uw naam, uw geboortedatum, pasfoto in kleur en handtekening. Op de achterkant staat de tekst “Ik verbied iedereen, onder alle omstandigheden elke vorm van reanimatie op mij toe te passen” en het logo van de </a:t>
            </a:r>
            <a:r>
              <a:rPr lang="nl-NL" dirty="0" err="1"/>
              <a:t>Patiëntenfederatie</a:t>
            </a:r>
            <a:r>
              <a:rPr lang="nl-NL" dirty="0"/>
              <a:t> Nederland. De penning wordt gemaakt van aluminium, een zeer licht en sterk metaal. De penning is nikkelvrij.</a:t>
            </a:r>
          </a:p>
          <a:p>
            <a:r>
              <a:rPr lang="nl-NL" dirty="0"/>
              <a:t>De penning heeft een afmeting van 4,5x2,5 cm (h x b). Hij wordt zonder ketting geleverd. </a:t>
            </a:r>
          </a:p>
          <a:p>
            <a:r>
              <a:rPr lang="nl-NL" dirty="0"/>
              <a:t>De penning kost €50,00 inclusief verzending. Bestelt u de penning via </a:t>
            </a:r>
            <a:r>
              <a:rPr lang="nl-NL" u="sng" dirty="0">
                <a:hlinkClick r:id="rId7"/>
              </a:rPr>
              <a:t>ons webformulier</a:t>
            </a:r>
            <a:r>
              <a:rPr lang="nl-NL" dirty="0"/>
              <a:t> dan betaalt u €42,50. </a:t>
            </a:r>
            <a:br>
              <a:rPr lang="nl-NL" dirty="0"/>
            </a:br>
            <a:r>
              <a:rPr lang="nl-NL" dirty="0"/>
              <a:t>Deze prijs is gebaseerd op de daadwerkelijke kosten voor het maken van de penning en het verzorgen van de bestelling. De penning wordt deels bekostigd met subsidie om hem voor deze prijs aan te kunnen bieden. </a:t>
            </a:r>
            <a:r>
              <a:rPr lang="nl-NL" dirty="0" err="1"/>
              <a:t>Patiëntenfederatie</a:t>
            </a:r>
            <a:r>
              <a:rPr lang="nl-NL" dirty="0"/>
              <a:t> Nederland maakt geen winst op de penning.</a:t>
            </a:r>
          </a:p>
          <a:p>
            <a:pPr rtl="0"/>
            <a:br>
              <a:rPr lang="nl-NL" dirty="0"/>
            </a:br>
            <a:endParaRPr lang="nl-NL" dirty="0"/>
          </a:p>
          <a:p>
            <a:endParaRPr lang="nl-NL" dirty="0"/>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6</a:t>
            </a:fld>
            <a:endParaRPr lang="nl-NL"/>
          </a:p>
        </p:txBody>
      </p:sp>
    </p:spTree>
    <p:extLst>
      <p:ext uri="{BB962C8B-B14F-4D97-AF65-F5344CB8AC3E}">
        <p14:creationId xmlns:p14="http://schemas.microsoft.com/office/powerpoint/2010/main" val="2874951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8150" y="188913"/>
            <a:ext cx="6011863" cy="3382962"/>
          </a:xfrm>
        </p:spPr>
      </p:sp>
      <p:sp>
        <p:nvSpPr>
          <p:cNvPr id="3" name="Tijdelijke aanduiding voor notities 2"/>
          <p:cNvSpPr>
            <a:spLocks noGrp="1"/>
          </p:cNvSpPr>
          <p:nvPr>
            <p:ph type="body" idx="1"/>
          </p:nvPr>
        </p:nvSpPr>
        <p:spPr/>
        <p:txBody>
          <a:bodyPr/>
          <a:lstStyle/>
          <a:p>
            <a:pPr defTabSz="966155">
              <a:defRPr/>
            </a:pPr>
            <a:r>
              <a:rPr lang="nl-NL" dirty="0"/>
              <a:t>In de basistekst staat dat als u geen kwaliteit van leven meer heeft, dat u dan niet meer behandeld wilt worden.</a:t>
            </a:r>
          </a:p>
          <a:p>
            <a:pPr marL="241539" indent="-241539" defTabSz="966155">
              <a:buFont typeface="+mj-lt"/>
              <a:buAutoNum type="arabicPeriod"/>
              <a:defRPr/>
            </a:pPr>
            <a:endParaRPr lang="nl-NL" sz="1300" dirty="0"/>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7</a:t>
            </a:fld>
            <a:endParaRPr lang="nl-NL"/>
          </a:p>
        </p:txBody>
      </p:sp>
    </p:spTree>
    <p:extLst>
      <p:ext uri="{BB962C8B-B14F-4D97-AF65-F5344CB8AC3E}">
        <p14:creationId xmlns:p14="http://schemas.microsoft.com/office/powerpoint/2010/main" val="3212204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8150" y="188913"/>
            <a:ext cx="6011863" cy="3382962"/>
          </a:xfrm>
        </p:spPr>
      </p:sp>
      <p:sp>
        <p:nvSpPr>
          <p:cNvPr id="3" name="Tijdelijke aanduiding voor notities 2"/>
          <p:cNvSpPr>
            <a:spLocks noGrp="1"/>
          </p:cNvSpPr>
          <p:nvPr>
            <p:ph type="body" idx="1"/>
          </p:nvPr>
        </p:nvSpPr>
        <p:spPr/>
        <p:txBody>
          <a:bodyPr/>
          <a:lstStyle/>
          <a:p>
            <a:r>
              <a:rPr lang="nl-NL" b="1" dirty="0"/>
              <a:t>VOOR DE SPREKER</a:t>
            </a:r>
          </a:p>
          <a:p>
            <a:pPr defTabSz="966155">
              <a:defRPr/>
            </a:pPr>
            <a:r>
              <a:rPr lang="nl-NL" sz="1300" dirty="0"/>
              <a:t>1. In de basistekst staat dat er bij uitzichtloos lijden of bij geen uitzicht meer op kwaliteit van leven, u afziet van behandelingen</a:t>
            </a:r>
          </a:p>
          <a:p>
            <a:pPr marL="241539" indent="-241539" defTabSz="966155">
              <a:buFont typeface="+mj-lt"/>
              <a:buAutoNum type="arabicPeriod"/>
              <a:defRPr/>
            </a:pPr>
            <a:endParaRPr lang="nl-NL" sz="1500" dirty="0"/>
          </a:p>
          <a:p>
            <a:pPr defTabSz="966155">
              <a:defRPr/>
            </a:pPr>
            <a:r>
              <a:rPr lang="nl-NL" sz="1300" dirty="0"/>
              <a:t>2. U geeft aan dat u geen levensverlengende behandelingen meer wilt, zoals reanimatie, toedienen van vocht en voedsel of medicatie bij een ziekte, zoals antibiotica bij een longontsteking. </a:t>
            </a:r>
            <a:endParaRPr lang="nl-NL" sz="1500" dirty="0"/>
          </a:p>
          <a:p>
            <a:pPr defTabSz="966155">
              <a:defRPr/>
            </a:pPr>
            <a:endParaRPr lang="nl-NL" sz="1500" dirty="0"/>
          </a:p>
          <a:p>
            <a:r>
              <a:rPr lang="nl-NL" sz="1300" dirty="0"/>
              <a:t>3. Als iemand niet meer behandeld wil worden, betekend dit wel dat er goede palliatieve zorg is. Kortom, zorg die erop is gericht het leven draaglijk te houden en niet gericht is op genezen. Pijn, jeuk, onrust en benauwdheid worden dus verlicht door medicijnen. </a:t>
            </a:r>
          </a:p>
          <a:p>
            <a:pPr defTabSz="966155">
              <a:defRPr/>
            </a:pPr>
            <a:endParaRPr lang="nl-NL" sz="1300" dirty="0"/>
          </a:p>
          <a:p>
            <a:pPr defTabSz="966155">
              <a:defRPr/>
            </a:pPr>
            <a:r>
              <a:rPr lang="nl-NL" sz="1300" b="1" dirty="0"/>
              <a:t>ACHTERGROND INFORMATIE</a:t>
            </a:r>
          </a:p>
          <a:p>
            <a:pPr defTabSz="966155">
              <a:defRPr/>
            </a:pPr>
            <a:r>
              <a:rPr lang="nl-NL" sz="1300" dirty="0"/>
              <a:t>In de brochure Toelichting bij de Wilsverklaring vind je de voorbeelden en meer informatie.</a:t>
            </a:r>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8</a:t>
            </a:fld>
            <a:endParaRPr lang="nl-NL"/>
          </a:p>
        </p:txBody>
      </p:sp>
    </p:spTree>
    <p:extLst>
      <p:ext uri="{BB962C8B-B14F-4D97-AF65-F5344CB8AC3E}">
        <p14:creationId xmlns:p14="http://schemas.microsoft.com/office/powerpoint/2010/main" val="2736798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38150" y="188913"/>
            <a:ext cx="6011863" cy="3382962"/>
          </a:xfrm>
        </p:spPr>
      </p:sp>
      <p:sp>
        <p:nvSpPr>
          <p:cNvPr id="3" name="Tijdelijke aanduiding voor notities 2"/>
          <p:cNvSpPr>
            <a:spLocks noGrp="1"/>
          </p:cNvSpPr>
          <p:nvPr>
            <p:ph type="body" idx="1"/>
          </p:nvPr>
        </p:nvSpPr>
        <p:spPr/>
        <p:txBody>
          <a:bodyPr/>
          <a:lstStyle/>
          <a:p>
            <a:pPr defTabSz="966155">
              <a:defRPr/>
            </a:pPr>
            <a:r>
              <a:rPr lang="nl-NL" b="1" dirty="0"/>
              <a:t>VOOR DE SPREKER</a:t>
            </a:r>
          </a:p>
          <a:p>
            <a:r>
              <a:rPr lang="nl-NL" dirty="0"/>
              <a:t>U hoeft zelf geen juridisch sluitende tekst te formuleren. De voorgedrukte tekst is daarvoor voldoende. Toch raden wij aan om een persoonlijke aanvulling te maken.</a:t>
            </a:r>
          </a:p>
          <a:p>
            <a:endParaRPr lang="nl-NL" dirty="0"/>
          </a:p>
          <a:p>
            <a:r>
              <a:rPr lang="nl-NL" dirty="0"/>
              <a:t>Een persoonlijke aanvulling maakt uw tekst authentieker en daarmee meer overtuigend. Hoe persoonlijker, hoe beter. Gebruik daarbij zoveel mogelijk de taal die bij u past, zonder onnodig plechtige zinnen. Het letterlijk overschrijven van voorbeeldteksten raden we af. Het gaat om uw wensen in uw woorden. Typen mag, een handgeschreven tekst kan het nog persoonlijker maken. Houd het beknopt, bijvoorbeeld maximaal 1 A4tje. </a:t>
            </a:r>
          </a:p>
          <a:p>
            <a:endParaRPr lang="nl-NL" dirty="0"/>
          </a:p>
          <a:p>
            <a:pPr defTabSz="966155">
              <a:defRPr/>
            </a:pPr>
            <a:r>
              <a:rPr lang="nl-NL" b="0" dirty="0"/>
              <a:t>1. Geef voorbeelden van wat er waarde geeft aan uw leven, zoals het spelen op een instrument of het bezoeken van concerten met vrienden</a:t>
            </a:r>
          </a:p>
          <a:p>
            <a:pPr defTabSz="966155">
              <a:defRPr/>
            </a:pPr>
            <a:endParaRPr lang="nl-NL" dirty="0"/>
          </a:p>
          <a:p>
            <a:pPr defTabSz="966155">
              <a:defRPr/>
            </a:pPr>
            <a:r>
              <a:rPr lang="nl-NL" dirty="0"/>
              <a:t>2. Geef voorbeelden waarvan u vindt dat het geen kwaliteit van leven meer is, zoals het leven met verlammingen of een ontluisterende laatste levensfase</a:t>
            </a:r>
          </a:p>
          <a:p>
            <a:endParaRPr lang="nl-NL" sz="1200" dirty="0"/>
          </a:p>
          <a:p>
            <a:r>
              <a:rPr lang="nl-NL" sz="1200" dirty="0"/>
              <a:t>3. Benoem welke risico’s of ziekten u al heeft en welke risico's u daardoor loopt om kwaliteit van leven te verliezen, zoals diabetes met de kans om uw voet te verliezen waardoor u in een rolstoel komt.</a:t>
            </a:r>
          </a:p>
          <a:p>
            <a:endParaRPr lang="nl-NL" sz="1200" dirty="0"/>
          </a:p>
          <a:p>
            <a:pPr defTabSz="966155">
              <a:defRPr/>
            </a:pPr>
            <a:r>
              <a:rPr lang="nl-NL" dirty="0"/>
              <a:t>Sommige mensen geven aan dat ze het lastig vinden om een persoonlijke aanvulling te schrijven. Daarvoor heeft de NVVE de ledenservice Spreekuur Wilsverklaringen opgezet. Door het hele land geven consulenten advies en informatie over uw wilsverklaringen. Er is er vast een ook bij u in de buurt. Een afspraak maken leden via de afsprakenmodule op de website.</a:t>
            </a:r>
          </a:p>
        </p:txBody>
      </p:sp>
      <p:sp>
        <p:nvSpPr>
          <p:cNvPr id="4" name="Tijdelijke aanduiding voor dianummer 3"/>
          <p:cNvSpPr>
            <a:spLocks noGrp="1"/>
          </p:cNvSpPr>
          <p:nvPr>
            <p:ph type="sldNum" sz="quarter" idx="5"/>
          </p:nvPr>
        </p:nvSpPr>
        <p:spPr/>
        <p:txBody>
          <a:bodyPr/>
          <a:lstStyle/>
          <a:p>
            <a:fld id="{C0C4358A-78EA-44D6-B567-BC01D1AB75CB}" type="slidenum">
              <a:rPr lang="nl-NL" smtClean="0"/>
              <a:t>9</a:t>
            </a:fld>
            <a:endParaRPr lang="nl-NL"/>
          </a:p>
        </p:txBody>
      </p:sp>
    </p:spTree>
    <p:extLst>
      <p:ext uri="{BB962C8B-B14F-4D97-AF65-F5344CB8AC3E}">
        <p14:creationId xmlns:p14="http://schemas.microsoft.com/office/powerpoint/2010/main" val="24710204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ersoonlijk">
    <p:bg>
      <p:bgRef idx="1001">
        <a:schemeClr val="bg1"/>
      </p:bgRef>
    </p:bg>
    <p:spTree>
      <p:nvGrpSpPr>
        <p:cNvPr id="1" name=""/>
        <p:cNvGrpSpPr/>
        <p:nvPr/>
      </p:nvGrpSpPr>
      <p:grpSpPr>
        <a:xfrm>
          <a:off x="0" y="0"/>
          <a:ext cx="0" cy="0"/>
          <a:chOff x="0" y="0"/>
          <a:chExt cx="0" cy="0"/>
        </a:xfrm>
      </p:grpSpPr>
      <p:sp>
        <p:nvSpPr>
          <p:cNvPr id="6" name="Ondertitel 2"/>
          <p:cNvSpPr txBox="1">
            <a:spLocks/>
          </p:cNvSpPr>
          <p:nvPr/>
        </p:nvSpPr>
        <p:spPr>
          <a:xfrm>
            <a:off x="143339" y="5253203"/>
            <a:ext cx="5472608" cy="672075"/>
          </a:xfrm>
          <a:prstGeom prst="rect">
            <a:avLst/>
          </a:prstGeom>
        </p:spPr>
        <p:txBody>
          <a:bodyPr vert="horz" lIns="121920" tIns="60960" rIns="121920" bIns="60960" rtlCol="0">
            <a:noAutofit/>
          </a:bodyPr>
          <a:lstStyle>
            <a:lvl1pPr marL="0" indent="0" algn="r">
              <a:buNone/>
              <a:defRPr sz="2200" b="1" i="1">
                <a:solidFill>
                  <a:srgbClr val="BCBAA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endParaRPr kumimoji="0" lang="nl-NL" sz="2400" b="1" i="1" u="none" strike="noStrike" kern="1200" cap="none" spc="0" normalizeH="0" baseline="0" noProof="0">
              <a:ln>
                <a:noFill/>
              </a:ln>
              <a:solidFill>
                <a:srgbClr val="BCBAAA"/>
              </a:solidFill>
              <a:effectLst/>
              <a:uLnTx/>
              <a:uFillTx/>
              <a:latin typeface="+mn-lt"/>
              <a:ea typeface="+mn-ea"/>
              <a:cs typeface="+mn-cs"/>
            </a:endParaRPr>
          </a:p>
        </p:txBody>
      </p:sp>
      <p:pic>
        <p:nvPicPr>
          <p:cNvPr id="4" name="Afbeelding 3">
            <a:extLst>
              <a:ext uri="{FF2B5EF4-FFF2-40B4-BE49-F238E27FC236}">
                <a16:creationId xmlns:a16="http://schemas.microsoft.com/office/drawing/2014/main" id="{AC475B21-6421-DA47-B840-1429FDB59B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434" y="0"/>
            <a:ext cx="12258955" cy="6983896"/>
          </a:xfrm>
          <a:prstGeom prst="rect">
            <a:avLst/>
          </a:prstGeom>
        </p:spPr>
      </p:pic>
      <p:pic>
        <p:nvPicPr>
          <p:cNvPr id="10" name="Afbeelding 9">
            <a:extLst>
              <a:ext uri="{FF2B5EF4-FFF2-40B4-BE49-F238E27FC236}">
                <a16:creationId xmlns:a16="http://schemas.microsoft.com/office/drawing/2014/main" id="{B359DCD6-4DA8-41B1-B51E-354E1C0DDD3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81119" y="640552"/>
            <a:ext cx="1617366" cy="1686044"/>
          </a:xfrm>
          <a:prstGeom prst="rect">
            <a:avLst/>
          </a:prstGeom>
        </p:spPr>
      </p:pic>
      <p:sp>
        <p:nvSpPr>
          <p:cNvPr id="2" name="Titel 1">
            <a:extLst>
              <a:ext uri="{FF2B5EF4-FFF2-40B4-BE49-F238E27FC236}">
                <a16:creationId xmlns:a16="http://schemas.microsoft.com/office/drawing/2014/main" id="{3525F7B4-CB29-45E1-B48D-B4CC2329C783}"/>
              </a:ext>
            </a:extLst>
          </p:cNvPr>
          <p:cNvSpPr>
            <a:spLocks noGrp="1"/>
          </p:cNvSpPr>
          <p:nvPr>
            <p:ph type="title"/>
          </p:nvPr>
        </p:nvSpPr>
        <p:spPr>
          <a:xfrm>
            <a:off x="7136109" y="2633774"/>
            <a:ext cx="4781572" cy="2944066"/>
          </a:xfrm>
        </p:spPr>
        <p:txBody>
          <a:bodyPr/>
          <a:lstStyle>
            <a:lvl1pPr marL="0" indent="0">
              <a:buFont typeface="Arial" panose="020B0604020202020204" pitchFamily="34" charset="0"/>
              <a:buNone/>
              <a:defRPr>
                <a:solidFill>
                  <a:schemeClr val="bg1"/>
                </a:solidFill>
              </a:defRPr>
            </a:lvl1pPr>
          </a:lstStyle>
          <a:p>
            <a:r>
              <a:rPr lang="nl-NL"/>
              <a:t>Klik om stijl te bewerken</a:t>
            </a:r>
          </a:p>
        </p:txBody>
      </p:sp>
    </p:spTree>
    <p:extLst>
      <p:ext uri="{BB962C8B-B14F-4D97-AF65-F5344CB8AC3E}">
        <p14:creationId xmlns:p14="http://schemas.microsoft.com/office/powerpoint/2010/main" val="352560985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a met titel en lijn vasthoudend en urgent 2">
    <p:spTree>
      <p:nvGrpSpPr>
        <p:cNvPr id="1" name=""/>
        <p:cNvGrpSpPr/>
        <p:nvPr/>
      </p:nvGrpSpPr>
      <p:grpSpPr>
        <a:xfrm>
          <a:off x="0" y="0"/>
          <a:ext cx="0" cy="0"/>
          <a:chOff x="0" y="0"/>
          <a:chExt cx="0" cy="0"/>
        </a:xfrm>
      </p:grpSpPr>
      <p:sp>
        <p:nvSpPr>
          <p:cNvPr id="4" name="Tijdelijke aanduiding voor titel 4">
            <a:extLst>
              <a:ext uri="{FF2B5EF4-FFF2-40B4-BE49-F238E27FC236}">
                <a16:creationId xmlns:a16="http://schemas.microsoft.com/office/drawing/2014/main" id="{E1B4008D-C060-498B-B712-1C056DA1EEE3}"/>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p>
        </p:txBody>
      </p:sp>
      <p:cxnSp>
        <p:nvCxnSpPr>
          <p:cNvPr id="7" name="Rechte verbindingslijn 6">
            <a:extLst>
              <a:ext uri="{FF2B5EF4-FFF2-40B4-BE49-F238E27FC236}">
                <a16:creationId xmlns:a16="http://schemas.microsoft.com/office/drawing/2014/main" id="{5CAAA9E9-0BF3-4792-A0C4-F34C74D301DA}"/>
              </a:ext>
            </a:extLst>
          </p:cNvPr>
          <p:cNvCxnSpPr>
            <a:cxnSpLocks/>
          </p:cNvCxnSpPr>
          <p:nvPr/>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7AF59A7B-00BD-4DFF-8A1E-97C10CD0F719}"/>
              </a:ext>
            </a:extLst>
          </p:cNvPr>
          <p:cNvSpPr>
            <a:spLocks noGrp="1"/>
          </p:cNvSpPr>
          <p:nvPr>
            <p:ph sz="quarter" idx="10"/>
          </p:nvPr>
        </p:nvSpPr>
        <p:spPr>
          <a:xfrm>
            <a:off x="890588" y="1454150"/>
            <a:ext cx="7200000" cy="5040000"/>
          </a:xfrm>
        </p:spPr>
        <p:txBody>
          <a:bodyPr/>
          <a:lstStyle>
            <a:lvl1pPr marL="457189" indent="-457189">
              <a:buClr>
                <a:schemeClr val="tx2"/>
              </a:buClr>
              <a:buFont typeface="Wingdings" panose="05000000000000000000" pitchFamily="2" charset="2"/>
              <a:buChar char="§"/>
              <a:defRPr/>
            </a:lvl1pPr>
            <a:lvl2pPr marL="990575" indent="-380990">
              <a:buClr>
                <a:srgbClr val="AF1917"/>
              </a:buClr>
              <a:buFont typeface="Wingdings" panose="05000000000000000000" pitchFamily="2" charset="2"/>
              <a:buChar char="§"/>
              <a:defRPr/>
            </a:lvl2pPr>
            <a:lvl3pPr marL="1523962" indent="-304792">
              <a:buClr>
                <a:srgbClr val="AF1917"/>
              </a:buClr>
              <a:buFont typeface="Wingdings" panose="05000000000000000000" pitchFamily="2" charset="2"/>
              <a:buChar char="§"/>
              <a:defRPr/>
            </a:lvl3pPr>
            <a:lvl4pPr marL="2133547" indent="-304792">
              <a:buClr>
                <a:srgbClr val="AF1917"/>
              </a:buClr>
              <a:buFont typeface="Wingdings" panose="05000000000000000000" pitchFamily="2" charset="2"/>
              <a:buChar char="§"/>
              <a:defRPr/>
            </a:lvl4pPr>
            <a:lvl5pPr marL="2743131" indent="-304792">
              <a:buClr>
                <a:srgbClr val="AF1917"/>
              </a:buClr>
              <a:buFont typeface="Wingdings" panose="05000000000000000000"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Rechthoek 4">
            <a:extLst>
              <a:ext uri="{FF2B5EF4-FFF2-40B4-BE49-F238E27FC236}">
                <a16:creationId xmlns:a16="http://schemas.microsoft.com/office/drawing/2014/main" id="{88D249B1-21F9-4F50-95F7-DB3C9BF7C8D5}"/>
              </a:ext>
            </a:extLst>
          </p:cNvPr>
          <p:cNvSpPr/>
          <p:nvPr userDrawn="1"/>
        </p:nvSpPr>
        <p:spPr>
          <a:xfrm>
            <a:off x="-25899" y="1233779"/>
            <a:ext cx="255600" cy="5688000"/>
          </a:xfrm>
          <a:prstGeom prst="rect">
            <a:avLst/>
          </a:prstGeom>
          <a:solidFill>
            <a:srgbClr val="AF19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6586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 met titel en lijn vasthoudend en urgent 2 1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7619F4-5D09-4635-9376-8DCB9F9DC092}"/>
              </a:ext>
            </a:extLst>
          </p:cNvPr>
          <p:cNvSpPr>
            <a:spLocks noGrp="1"/>
          </p:cNvSpPr>
          <p:nvPr>
            <p:ph type="title"/>
          </p:nvPr>
        </p:nvSpPr>
        <p:spPr/>
        <p:txBody>
          <a:bodyPr/>
          <a:lstStyle/>
          <a:p>
            <a:r>
              <a:rPr lang="nl-NL"/>
              <a:t>Klik om stijl te bewerken</a:t>
            </a:r>
          </a:p>
        </p:txBody>
      </p:sp>
      <p:sp>
        <p:nvSpPr>
          <p:cNvPr id="4" name="Tijdelijke aanduiding voor inhoud 3">
            <a:extLst>
              <a:ext uri="{FF2B5EF4-FFF2-40B4-BE49-F238E27FC236}">
                <a16:creationId xmlns:a16="http://schemas.microsoft.com/office/drawing/2014/main" id="{4ABC23D9-3E6A-488D-85B8-82E03DAE743E}"/>
              </a:ext>
            </a:extLst>
          </p:cNvPr>
          <p:cNvSpPr>
            <a:spLocks noGrp="1"/>
          </p:cNvSpPr>
          <p:nvPr>
            <p:ph sz="quarter" idx="10"/>
          </p:nvPr>
        </p:nvSpPr>
        <p:spPr>
          <a:xfrm>
            <a:off x="890588" y="1466450"/>
            <a:ext cx="7200000" cy="5040000"/>
          </a:xfrm>
        </p:spPr>
        <p:txBody>
          <a:bodyPr/>
          <a:lstStyle>
            <a:lvl2pPr>
              <a:buClr>
                <a:srgbClr val="AF1917"/>
              </a:buClr>
              <a:defRPr/>
            </a:lvl2pPr>
            <a:lvl3pPr>
              <a:buClr>
                <a:srgbClr val="AF1917"/>
              </a:buClr>
              <a:defRPr/>
            </a:lvl3pPr>
            <a:lvl4pPr>
              <a:buClr>
                <a:srgbClr val="AF1917"/>
              </a:buClr>
              <a:defRPr/>
            </a:lvl4pPr>
            <a:lvl5pPr>
              <a:buClr>
                <a:srgbClr val="AF1917"/>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cxnSp>
        <p:nvCxnSpPr>
          <p:cNvPr id="5" name="Rechte verbindingslijn 4">
            <a:extLst>
              <a:ext uri="{FF2B5EF4-FFF2-40B4-BE49-F238E27FC236}">
                <a16:creationId xmlns:a16="http://schemas.microsoft.com/office/drawing/2014/main" id="{5A5DF6E1-8CE3-4ADE-90A4-7C50DAAEBA9F}"/>
              </a:ext>
            </a:extLst>
          </p:cNvPr>
          <p:cNvCxnSpPr>
            <a:cxnSpLocks/>
          </p:cNvCxnSpPr>
          <p:nvPr userDrawn="1"/>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ijdelijke aanduiding voor afbeelding 6">
            <a:extLst>
              <a:ext uri="{FF2B5EF4-FFF2-40B4-BE49-F238E27FC236}">
                <a16:creationId xmlns:a16="http://schemas.microsoft.com/office/drawing/2014/main" id="{4195F81E-DE8D-419A-BCBB-685F8E0A34EA}"/>
              </a:ext>
            </a:extLst>
          </p:cNvPr>
          <p:cNvSpPr>
            <a:spLocks noGrp="1"/>
          </p:cNvSpPr>
          <p:nvPr>
            <p:ph type="pic" sz="quarter" idx="11"/>
          </p:nvPr>
        </p:nvSpPr>
        <p:spPr>
          <a:xfrm>
            <a:off x="8397874" y="1462088"/>
            <a:ext cx="3592800" cy="2336400"/>
          </a:xfrm>
        </p:spPr>
        <p:txBody>
          <a:bodyPr/>
          <a:lstStyle>
            <a:lvl1pPr marL="0" indent="0">
              <a:buNone/>
              <a:defRPr/>
            </a:lvl1pPr>
          </a:lstStyle>
          <a:p>
            <a:endParaRPr lang="nl-NL"/>
          </a:p>
        </p:txBody>
      </p:sp>
      <p:sp>
        <p:nvSpPr>
          <p:cNvPr id="8" name="Tijdelijke aanduiding voor afbeelding 6">
            <a:extLst>
              <a:ext uri="{FF2B5EF4-FFF2-40B4-BE49-F238E27FC236}">
                <a16:creationId xmlns:a16="http://schemas.microsoft.com/office/drawing/2014/main" id="{ED14C546-3DBC-49C5-9F5B-365B0F84623F}"/>
              </a:ext>
            </a:extLst>
          </p:cNvPr>
          <p:cNvSpPr>
            <a:spLocks noGrp="1"/>
          </p:cNvSpPr>
          <p:nvPr>
            <p:ph type="pic" sz="quarter" idx="12"/>
          </p:nvPr>
        </p:nvSpPr>
        <p:spPr>
          <a:xfrm>
            <a:off x="8397874" y="4159250"/>
            <a:ext cx="3592800" cy="2336400"/>
          </a:xfrm>
        </p:spPr>
        <p:txBody>
          <a:bodyPr/>
          <a:lstStyle>
            <a:lvl1pPr marL="0" indent="0">
              <a:buNone/>
              <a:defRPr/>
            </a:lvl1pPr>
          </a:lstStyle>
          <a:p>
            <a:endParaRPr lang="nl-NL"/>
          </a:p>
        </p:txBody>
      </p:sp>
      <p:sp>
        <p:nvSpPr>
          <p:cNvPr id="9" name="Rechthoek 8">
            <a:extLst>
              <a:ext uri="{FF2B5EF4-FFF2-40B4-BE49-F238E27FC236}">
                <a16:creationId xmlns:a16="http://schemas.microsoft.com/office/drawing/2014/main" id="{C2AD0C87-FB97-4E03-94D0-4D2FBCCE21F9}"/>
              </a:ext>
            </a:extLst>
          </p:cNvPr>
          <p:cNvSpPr/>
          <p:nvPr userDrawn="1"/>
        </p:nvSpPr>
        <p:spPr>
          <a:xfrm>
            <a:off x="-25899" y="1233779"/>
            <a:ext cx="255600" cy="5688000"/>
          </a:xfrm>
          <a:prstGeom prst="rect">
            <a:avLst/>
          </a:prstGeom>
          <a:solidFill>
            <a:srgbClr val="AF19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4345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dia dichtbij 2 en urgent 1">
    <p:bg>
      <p:bgPr>
        <a:solidFill>
          <a:srgbClr val="EFBA25"/>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BBD655C-C5CC-4827-9F4E-C513F56B06B7}"/>
              </a:ext>
            </a:extLst>
          </p:cNvPr>
          <p:cNvSpPr txBox="1"/>
          <p:nvPr/>
        </p:nvSpPr>
        <p:spPr>
          <a:xfrm>
            <a:off x="3023659" y="2756926"/>
            <a:ext cx="6624736" cy="1200329"/>
          </a:xfrm>
          <a:prstGeom prst="rect">
            <a:avLst/>
          </a:prstGeom>
          <a:noFill/>
        </p:spPr>
        <p:txBody>
          <a:bodyPr wrap="square" rtlCol="0">
            <a:spAutoFit/>
          </a:bodyPr>
          <a:lstStyle/>
          <a:p>
            <a:endParaRPr lang="nl-NL" sz="7200">
              <a:latin typeface="Source Sans Pro" panose="020B0503030403020204" pitchFamily="34" charset="0"/>
              <a:ea typeface="Source Sans Pro" panose="020B0503030403020204" pitchFamily="34" charset="0"/>
            </a:endParaRPr>
          </a:p>
        </p:txBody>
      </p:sp>
      <p:sp>
        <p:nvSpPr>
          <p:cNvPr id="3" name="Titel 1">
            <a:extLst>
              <a:ext uri="{FF2B5EF4-FFF2-40B4-BE49-F238E27FC236}">
                <a16:creationId xmlns:a16="http://schemas.microsoft.com/office/drawing/2014/main" id="{05F43E67-5860-4212-8ECD-FDF350D38990}"/>
              </a:ext>
            </a:extLst>
          </p:cNvPr>
          <p:cNvSpPr>
            <a:spLocks noGrp="1"/>
          </p:cNvSpPr>
          <p:nvPr>
            <p:ph type="title"/>
          </p:nvPr>
        </p:nvSpPr>
        <p:spPr>
          <a:xfrm>
            <a:off x="849627" y="2660915"/>
            <a:ext cx="10972800" cy="1143000"/>
          </a:xfrm>
        </p:spPr>
        <p:txBody>
          <a:bodyPr>
            <a:noAutofit/>
          </a:bodyPr>
          <a:lstStyle>
            <a:lvl1pPr>
              <a:defRPr sz="8000" b="1" baseline="0">
                <a:solidFill>
                  <a:schemeClr val="bg1"/>
                </a:solidFill>
              </a:defRPr>
            </a:lvl1pPr>
          </a:lstStyle>
          <a:p>
            <a:r>
              <a:rPr lang="nl-NL"/>
              <a:t>Klik om stijl te bewerken</a:t>
            </a:r>
          </a:p>
        </p:txBody>
      </p:sp>
      <p:pic>
        <p:nvPicPr>
          <p:cNvPr id="4" name="Afbeelding 3">
            <a:extLst>
              <a:ext uri="{FF2B5EF4-FFF2-40B4-BE49-F238E27FC236}">
                <a16:creationId xmlns:a16="http://schemas.microsoft.com/office/drawing/2014/main" id="{F560F6BC-F41D-6B40-9899-95D4BF7722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64490" y="227867"/>
            <a:ext cx="835819" cy="871311"/>
          </a:xfrm>
          <a:prstGeom prst="rect">
            <a:avLst/>
          </a:prstGeom>
        </p:spPr>
      </p:pic>
    </p:spTree>
    <p:extLst>
      <p:ext uri="{BB962C8B-B14F-4D97-AF65-F5344CB8AC3E}">
        <p14:creationId xmlns:p14="http://schemas.microsoft.com/office/powerpoint/2010/main" val="3541305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a met titel en lijn dia dichtbij 2 en urgent 1">
    <p:spTree>
      <p:nvGrpSpPr>
        <p:cNvPr id="1" name=""/>
        <p:cNvGrpSpPr/>
        <p:nvPr/>
      </p:nvGrpSpPr>
      <p:grpSpPr>
        <a:xfrm>
          <a:off x="0" y="0"/>
          <a:ext cx="0" cy="0"/>
          <a:chOff x="0" y="0"/>
          <a:chExt cx="0" cy="0"/>
        </a:xfrm>
      </p:grpSpPr>
      <p:sp>
        <p:nvSpPr>
          <p:cNvPr id="4" name="Tijdelijke aanduiding voor titel 4">
            <a:extLst>
              <a:ext uri="{FF2B5EF4-FFF2-40B4-BE49-F238E27FC236}">
                <a16:creationId xmlns:a16="http://schemas.microsoft.com/office/drawing/2014/main" id="{E1B4008D-C060-498B-B712-1C056DA1EEE3}"/>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p>
        </p:txBody>
      </p:sp>
      <p:cxnSp>
        <p:nvCxnSpPr>
          <p:cNvPr id="7" name="Rechte verbindingslijn 6">
            <a:extLst>
              <a:ext uri="{FF2B5EF4-FFF2-40B4-BE49-F238E27FC236}">
                <a16:creationId xmlns:a16="http://schemas.microsoft.com/office/drawing/2014/main" id="{5CAAA9E9-0BF3-4792-A0C4-F34C74D301DA}"/>
              </a:ext>
            </a:extLst>
          </p:cNvPr>
          <p:cNvCxnSpPr>
            <a:cxnSpLocks/>
          </p:cNvCxnSpPr>
          <p:nvPr/>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7AF59A7B-00BD-4DFF-8A1E-97C10CD0F719}"/>
              </a:ext>
            </a:extLst>
          </p:cNvPr>
          <p:cNvSpPr>
            <a:spLocks noGrp="1"/>
          </p:cNvSpPr>
          <p:nvPr>
            <p:ph sz="quarter" idx="10"/>
          </p:nvPr>
        </p:nvSpPr>
        <p:spPr>
          <a:xfrm>
            <a:off x="890588" y="1454150"/>
            <a:ext cx="7200000" cy="5040000"/>
          </a:xfrm>
        </p:spPr>
        <p:txBody>
          <a:bodyPr/>
          <a:lstStyle>
            <a:lvl1pPr marL="457189" indent="-457189">
              <a:buClr>
                <a:schemeClr val="tx2"/>
              </a:buClr>
              <a:buFont typeface="Wingdings" panose="05000000000000000000" pitchFamily="2" charset="2"/>
              <a:buChar char="§"/>
              <a:defRPr/>
            </a:lvl1pPr>
            <a:lvl2pPr marL="990575" indent="-380990">
              <a:buClr>
                <a:srgbClr val="EFBA25"/>
              </a:buClr>
              <a:buFont typeface="Wingdings" panose="05000000000000000000" pitchFamily="2" charset="2"/>
              <a:buChar char="§"/>
              <a:defRPr/>
            </a:lvl2pPr>
            <a:lvl3pPr marL="1523962" indent="-304792">
              <a:buClr>
                <a:srgbClr val="EFBA25"/>
              </a:buClr>
              <a:buFont typeface="Wingdings" panose="05000000000000000000" pitchFamily="2" charset="2"/>
              <a:buChar char="§"/>
              <a:defRPr/>
            </a:lvl3pPr>
            <a:lvl4pPr marL="2133547" indent="-304792">
              <a:buClr>
                <a:srgbClr val="EFBA25"/>
              </a:buClr>
              <a:buFont typeface="Wingdings" panose="05000000000000000000" pitchFamily="2" charset="2"/>
              <a:buChar char="§"/>
              <a:defRPr/>
            </a:lvl4pPr>
            <a:lvl5pPr marL="2743131" indent="-304792">
              <a:buClr>
                <a:srgbClr val="EFBA25"/>
              </a:buClr>
              <a:buFont typeface="Wingdings" panose="05000000000000000000"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Rechthoek 4">
            <a:extLst>
              <a:ext uri="{FF2B5EF4-FFF2-40B4-BE49-F238E27FC236}">
                <a16:creationId xmlns:a16="http://schemas.microsoft.com/office/drawing/2014/main" id="{88D249B1-21F9-4F50-95F7-DB3C9BF7C8D5}"/>
              </a:ext>
            </a:extLst>
          </p:cNvPr>
          <p:cNvSpPr/>
          <p:nvPr userDrawn="1"/>
        </p:nvSpPr>
        <p:spPr>
          <a:xfrm>
            <a:off x="-25899" y="1233779"/>
            <a:ext cx="255600" cy="5688000"/>
          </a:xfrm>
          <a:prstGeom prst="rect">
            <a:avLst/>
          </a:prstGeom>
          <a:solidFill>
            <a:srgbClr val="EFB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30377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 met titel en lijn dia dichtbij 2 en urgent 1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7619F4-5D09-4635-9376-8DCB9F9DC092}"/>
              </a:ext>
            </a:extLst>
          </p:cNvPr>
          <p:cNvSpPr>
            <a:spLocks noGrp="1"/>
          </p:cNvSpPr>
          <p:nvPr>
            <p:ph type="title"/>
          </p:nvPr>
        </p:nvSpPr>
        <p:spPr/>
        <p:txBody>
          <a:bodyPr/>
          <a:lstStyle/>
          <a:p>
            <a:r>
              <a:rPr lang="nl-NL"/>
              <a:t>Klik om stijl te bewerken</a:t>
            </a:r>
          </a:p>
        </p:txBody>
      </p:sp>
      <p:sp>
        <p:nvSpPr>
          <p:cNvPr id="4" name="Tijdelijke aanduiding voor inhoud 3">
            <a:extLst>
              <a:ext uri="{FF2B5EF4-FFF2-40B4-BE49-F238E27FC236}">
                <a16:creationId xmlns:a16="http://schemas.microsoft.com/office/drawing/2014/main" id="{4ABC23D9-3E6A-488D-85B8-82E03DAE743E}"/>
              </a:ext>
            </a:extLst>
          </p:cNvPr>
          <p:cNvSpPr>
            <a:spLocks noGrp="1"/>
          </p:cNvSpPr>
          <p:nvPr>
            <p:ph sz="quarter" idx="10"/>
          </p:nvPr>
        </p:nvSpPr>
        <p:spPr>
          <a:xfrm>
            <a:off x="890588" y="1466450"/>
            <a:ext cx="7200000" cy="5040000"/>
          </a:xfrm>
        </p:spPr>
        <p:txBody>
          <a:bodyPr/>
          <a:lstStyle>
            <a:lvl2pPr>
              <a:buClr>
                <a:srgbClr val="EFBA25"/>
              </a:buClr>
              <a:defRPr/>
            </a:lvl2pPr>
            <a:lvl3pPr>
              <a:buClr>
                <a:srgbClr val="EFBA25"/>
              </a:buClr>
              <a:defRPr/>
            </a:lvl3pPr>
            <a:lvl4pPr>
              <a:buClr>
                <a:srgbClr val="EFBA25"/>
              </a:buClr>
              <a:defRPr/>
            </a:lvl4pPr>
            <a:lvl5pPr>
              <a:buClr>
                <a:srgbClr val="EFBA25"/>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cxnSp>
        <p:nvCxnSpPr>
          <p:cNvPr id="5" name="Rechte verbindingslijn 4">
            <a:extLst>
              <a:ext uri="{FF2B5EF4-FFF2-40B4-BE49-F238E27FC236}">
                <a16:creationId xmlns:a16="http://schemas.microsoft.com/office/drawing/2014/main" id="{5A5DF6E1-8CE3-4ADE-90A4-7C50DAAEBA9F}"/>
              </a:ext>
            </a:extLst>
          </p:cNvPr>
          <p:cNvCxnSpPr>
            <a:cxnSpLocks/>
          </p:cNvCxnSpPr>
          <p:nvPr userDrawn="1"/>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ijdelijke aanduiding voor afbeelding 6">
            <a:extLst>
              <a:ext uri="{FF2B5EF4-FFF2-40B4-BE49-F238E27FC236}">
                <a16:creationId xmlns:a16="http://schemas.microsoft.com/office/drawing/2014/main" id="{4195F81E-DE8D-419A-BCBB-685F8E0A34EA}"/>
              </a:ext>
            </a:extLst>
          </p:cNvPr>
          <p:cNvSpPr>
            <a:spLocks noGrp="1"/>
          </p:cNvSpPr>
          <p:nvPr>
            <p:ph type="pic" sz="quarter" idx="11"/>
          </p:nvPr>
        </p:nvSpPr>
        <p:spPr>
          <a:xfrm>
            <a:off x="8397874" y="1462088"/>
            <a:ext cx="3592800" cy="2336400"/>
          </a:xfrm>
        </p:spPr>
        <p:txBody>
          <a:bodyPr/>
          <a:lstStyle>
            <a:lvl1pPr marL="0" indent="0">
              <a:buNone/>
              <a:defRPr/>
            </a:lvl1pPr>
          </a:lstStyle>
          <a:p>
            <a:endParaRPr lang="nl-NL"/>
          </a:p>
        </p:txBody>
      </p:sp>
      <p:sp>
        <p:nvSpPr>
          <p:cNvPr id="8" name="Tijdelijke aanduiding voor afbeelding 6">
            <a:extLst>
              <a:ext uri="{FF2B5EF4-FFF2-40B4-BE49-F238E27FC236}">
                <a16:creationId xmlns:a16="http://schemas.microsoft.com/office/drawing/2014/main" id="{ED14C546-3DBC-49C5-9F5B-365B0F84623F}"/>
              </a:ext>
            </a:extLst>
          </p:cNvPr>
          <p:cNvSpPr>
            <a:spLocks noGrp="1"/>
          </p:cNvSpPr>
          <p:nvPr>
            <p:ph type="pic" sz="quarter" idx="12"/>
          </p:nvPr>
        </p:nvSpPr>
        <p:spPr>
          <a:xfrm>
            <a:off x="8397874" y="4159250"/>
            <a:ext cx="3592800" cy="2336400"/>
          </a:xfrm>
        </p:spPr>
        <p:txBody>
          <a:bodyPr/>
          <a:lstStyle>
            <a:lvl1pPr marL="0" indent="0">
              <a:buNone/>
              <a:defRPr/>
            </a:lvl1pPr>
          </a:lstStyle>
          <a:p>
            <a:endParaRPr lang="nl-NL"/>
          </a:p>
        </p:txBody>
      </p:sp>
      <p:sp>
        <p:nvSpPr>
          <p:cNvPr id="10" name="Rechthoek 9">
            <a:extLst>
              <a:ext uri="{FF2B5EF4-FFF2-40B4-BE49-F238E27FC236}">
                <a16:creationId xmlns:a16="http://schemas.microsoft.com/office/drawing/2014/main" id="{3386F194-4491-48B0-B887-2639734E3509}"/>
              </a:ext>
            </a:extLst>
          </p:cNvPr>
          <p:cNvSpPr/>
          <p:nvPr userDrawn="1"/>
        </p:nvSpPr>
        <p:spPr>
          <a:xfrm>
            <a:off x="-25899" y="1233779"/>
            <a:ext cx="255600" cy="5688000"/>
          </a:xfrm>
          <a:prstGeom prst="rect">
            <a:avLst/>
          </a:prstGeom>
          <a:solidFill>
            <a:srgbClr val="EFB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58368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dia deskundigst 3">
    <p:bg>
      <p:bgPr>
        <a:solidFill>
          <a:srgbClr val="AED5A9"/>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BBD655C-C5CC-4827-9F4E-C513F56B06B7}"/>
              </a:ext>
            </a:extLst>
          </p:cNvPr>
          <p:cNvSpPr txBox="1"/>
          <p:nvPr/>
        </p:nvSpPr>
        <p:spPr>
          <a:xfrm>
            <a:off x="3023659" y="2756926"/>
            <a:ext cx="6624736" cy="1200329"/>
          </a:xfrm>
          <a:prstGeom prst="rect">
            <a:avLst/>
          </a:prstGeom>
          <a:noFill/>
        </p:spPr>
        <p:txBody>
          <a:bodyPr wrap="square" rtlCol="0">
            <a:spAutoFit/>
          </a:bodyPr>
          <a:lstStyle/>
          <a:p>
            <a:endParaRPr lang="nl-NL" sz="7200">
              <a:latin typeface="Source Sans Pro" panose="020B0503030403020204" pitchFamily="34" charset="0"/>
              <a:ea typeface="Source Sans Pro" panose="020B0503030403020204" pitchFamily="34" charset="0"/>
            </a:endParaRPr>
          </a:p>
        </p:txBody>
      </p:sp>
      <p:sp>
        <p:nvSpPr>
          <p:cNvPr id="3" name="Titel 1">
            <a:extLst>
              <a:ext uri="{FF2B5EF4-FFF2-40B4-BE49-F238E27FC236}">
                <a16:creationId xmlns:a16="http://schemas.microsoft.com/office/drawing/2014/main" id="{05F43E67-5860-4212-8ECD-FDF350D38990}"/>
              </a:ext>
            </a:extLst>
          </p:cNvPr>
          <p:cNvSpPr>
            <a:spLocks noGrp="1"/>
          </p:cNvSpPr>
          <p:nvPr>
            <p:ph type="title"/>
          </p:nvPr>
        </p:nvSpPr>
        <p:spPr>
          <a:xfrm>
            <a:off x="849627" y="2660915"/>
            <a:ext cx="10972800" cy="1143000"/>
          </a:xfrm>
        </p:spPr>
        <p:txBody>
          <a:bodyPr>
            <a:noAutofit/>
          </a:bodyPr>
          <a:lstStyle>
            <a:lvl1pPr>
              <a:defRPr sz="8000" b="1" baseline="0">
                <a:solidFill>
                  <a:schemeClr val="bg1"/>
                </a:solidFill>
              </a:defRPr>
            </a:lvl1pPr>
          </a:lstStyle>
          <a:p>
            <a:r>
              <a:rPr lang="nl-NL"/>
              <a:t>Klik om stijl te bewerken</a:t>
            </a:r>
          </a:p>
        </p:txBody>
      </p:sp>
      <p:pic>
        <p:nvPicPr>
          <p:cNvPr id="4" name="Afbeelding 3">
            <a:extLst>
              <a:ext uri="{FF2B5EF4-FFF2-40B4-BE49-F238E27FC236}">
                <a16:creationId xmlns:a16="http://schemas.microsoft.com/office/drawing/2014/main" id="{F560F6BC-F41D-6B40-9899-95D4BF7722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64490" y="227867"/>
            <a:ext cx="835819" cy="871311"/>
          </a:xfrm>
          <a:prstGeom prst="rect">
            <a:avLst/>
          </a:prstGeom>
        </p:spPr>
      </p:pic>
    </p:spTree>
    <p:extLst>
      <p:ext uri="{BB962C8B-B14F-4D97-AF65-F5344CB8AC3E}">
        <p14:creationId xmlns:p14="http://schemas.microsoft.com/office/powerpoint/2010/main" val="2440394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ia met titel en lijn dia deskundigst 3">
    <p:spTree>
      <p:nvGrpSpPr>
        <p:cNvPr id="1" name=""/>
        <p:cNvGrpSpPr/>
        <p:nvPr/>
      </p:nvGrpSpPr>
      <p:grpSpPr>
        <a:xfrm>
          <a:off x="0" y="0"/>
          <a:ext cx="0" cy="0"/>
          <a:chOff x="0" y="0"/>
          <a:chExt cx="0" cy="0"/>
        </a:xfrm>
      </p:grpSpPr>
      <p:sp>
        <p:nvSpPr>
          <p:cNvPr id="4" name="Tijdelijke aanduiding voor titel 4">
            <a:extLst>
              <a:ext uri="{FF2B5EF4-FFF2-40B4-BE49-F238E27FC236}">
                <a16:creationId xmlns:a16="http://schemas.microsoft.com/office/drawing/2014/main" id="{E1B4008D-C060-498B-B712-1C056DA1EEE3}"/>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p>
        </p:txBody>
      </p:sp>
      <p:cxnSp>
        <p:nvCxnSpPr>
          <p:cNvPr id="7" name="Rechte verbindingslijn 6">
            <a:extLst>
              <a:ext uri="{FF2B5EF4-FFF2-40B4-BE49-F238E27FC236}">
                <a16:creationId xmlns:a16="http://schemas.microsoft.com/office/drawing/2014/main" id="{5CAAA9E9-0BF3-4792-A0C4-F34C74D301DA}"/>
              </a:ext>
            </a:extLst>
          </p:cNvPr>
          <p:cNvCxnSpPr>
            <a:cxnSpLocks/>
          </p:cNvCxnSpPr>
          <p:nvPr/>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7AF59A7B-00BD-4DFF-8A1E-97C10CD0F719}"/>
              </a:ext>
            </a:extLst>
          </p:cNvPr>
          <p:cNvSpPr>
            <a:spLocks noGrp="1"/>
          </p:cNvSpPr>
          <p:nvPr>
            <p:ph sz="quarter" idx="10"/>
          </p:nvPr>
        </p:nvSpPr>
        <p:spPr>
          <a:xfrm>
            <a:off x="890588" y="1454150"/>
            <a:ext cx="7200000" cy="5040000"/>
          </a:xfrm>
        </p:spPr>
        <p:txBody>
          <a:bodyPr/>
          <a:lstStyle>
            <a:lvl1pPr marL="457189" indent="-457189">
              <a:buClr>
                <a:schemeClr val="tx2"/>
              </a:buClr>
              <a:buFont typeface="Wingdings" panose="05000000000000000000" pitchFamily="2" charset="2"/>
              <a:buChar char="§"/>
              <a:defRPr/>
            </a:lvl1pPr>
            <a:lvl2pPr marL="990575" indent="-380990">
              <a:buClr>
                <a:srgbClr val="AED5A9"/>
              </a:buClr>
              <a:buFont typeface="Wingdings" panose="05000000000000000000" pitchFamily="2" charset="2"/>
              <a:buChar char="§"/>
              <a:defRPr/>
            </a:lvl2pPr>
            <a:lvl3pPr marL="1523962" indent="-304792">
              <a:buClr>
                <a:srgbClr val="AED5A9"/>
              </a:buClr>
              <a:buFont typeface="Wingdings" panose="05000000000000000000" pitchFamily="2" charset="2"/>
              <a:buChar char="§"/>
              <a:defRPr/>
            </a:lvl3pPr>
            <a:lvl4pPr marL="2133547" indent="-304792">
              <a:buClr>
                <a:srgbClr val="AED5A9"/>
              </a:buClr>
              <a:buFont typeface="Wingdings" panose="05000000000000000000" pitchFamily="2" charset="2"/>
              <a:buChar char="§"/>
              <a:defRPr/>
            </a:lvl4pPr>
            <a:lvl5pPr marL="2743131" indent="-304792">
              <a:buClr>
                <a:srgbClr val="AED5A9"/>
              </a:buClr>
              <a:buFont typeface="Wingdings" panose="05000000000000000000"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Rechthoek 4">
            <a:extLst>
              <a:ext uri="{FF2B5EF4-FFF2-40B4-BE49-F238E27FC236}">
                <a16:creationId xmlns:a16="http://schemas.microsoft.com/office/drawing/2014/main" id="{88D249B1-21F9-4F50-95F7-DB3C9BF7C8D5}"/>
              </a:ext>
            </a:extLst>
          </p:cNvPr>
          <p:cNvSpPr/>
          <p:nvPr userDrawn="1"/>
        </p:nvSpPr>
        <p:spPr>
          <a:xfrm>
            <a:off x="-25899" y="1233779"/>
            <a:ext cx="255600" cy="5688000"/>
          </a:xfrm>
          <a:prstGeom prst="rect">
            <a:avLst/>
          </a:prstGeom>
          <a:solidFill>
            <a:srgbClr val="AED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88437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 met titel en lijn deskundigst 3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7619F4-5D09-4635-9376-8DCB9F9DC092}"/>
              </a:ext>
            </a:extLst>
          </p:cNvPr>
          <p:cNvSpPr>
            <a:spLocks noGrp="1"/>
          </p:cNvSpPr>
          <p:nvPr>
            <p:ph type="title"/>
          </p:nvPr>
        </p:nvSpPr>
        <p:spPr/>
        <p:txBody>
          <a:bodyPr/>
          <a:lstStyle/>
          <a:p>
            <a:r>
              <a:rPr lang="nl-NL"/>
              <a:t>Klik om stijl te bewerken</a:t>
            </a:r>
          </a:p>
        </p:txBody>
      </p:sp>
      <p:sp>
        <p:nvSpPr>
          <p:cNvPr id="4" name="Tijdelijke aanduiding voor inhoud 3">
            <a:extLst>
              <a:ext uri="{FF2B5EF4-FFF2-40B4-BE49-F238E27FC236}">
                <a16:creationId xmlns:a16="http://schemas.microsoft.com/office/drawing/2014/main" id="{4ABC23D9-3E6A-488D-85B8-82E03DAE743E}"/>
              </a:ext>
            </a:extLst>
          </p:cNvPr>
          <p:cNvSpPr>
            <a:spLocks noGrp="1"/>
          </p:cNvSpPr>
          <p:nvPr>
            <p:ph sz="quarter" idx="10"/>
          </p:nvPr>
        </p:nvSpPr>
        <p:spPr>
          <a:xfrm>
            <a:off x="890588" y="1466450"/>
            <a:ext cx="7200000" cy="5040000"/>
          </a:xfrm>
        </p:spPr>
        <p:txBody>
          <a:bodyPr/>
          <a:lstStyle>
            <a:lvl2pPr>
              <a:buClr>
                <a:srgbClr val="AED5A9"/>
              </a:buClr>
              <a:defRPr/>
            </a:lvl2pPr>
            <a:lvl3pPr>
              <a:buClr>
                <a:srgbClr val="AED5A9"/>
              </a:buClr>
              <a:defRPr/>
            </a:lvl3pPr>
            <a:lvl4pPr>
              <a:buClr>
                <a:srgbClr val="AED5A9"/>
              </a:buClr>
              <a:defRPr/>
            </a:lvl4pPr>
            <a:lvl5pPr>
              <a:buClr>
                <a:srgbClr val="AED5A9"/>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cxnSp>
        <p:nvCxnSpPr>
          <p:cNvPr id="5" name="Rechte verbindingslijn 4">
            <a:extLst>
              <a:ext uri="{FF2B5EF4-FFF2-40B4-BE49-F238E27FC236}">
                <a16:creationId xmlns:a16="http://schemas.microsoft.com/office/drawing/2014/main" id="{5A5DF6E1-8CE3-4ADE-90A4-7C50DAAEBA9F}"/>
              </a:ext>
            </a:extLst>
          </p:cNvPr>
          <p:cNvCxnSpPr>
            <a:cxnSpLocks/>
          </p:cNvCxnSpPr>
          <p:nvPr userDrawn="1"/>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ijdelijke aanduiding voor afbeelding 6">
            <a:extLst>
              <a:ext uri="{FF2B5EF4-FFF2-40B4-BE49-F238E27FC236}">
                <a16:creationId xmlns:a16="http://schemas.microsoft.com/office/drawing/2014/main" id="{4195F81E-DE8D-419A-BCBB-685F8E0A34EA}"/>
              </a:ext>
            </a:extLst>
          </p:cNvPr>
          <p:cNvSpPr>
            <a:spLocks noGrp="1"/>
          </p:cNvSpPr>
          <p:nvPr>
            <p:ph type="pic" sz="quarter" idx="11"/>
          </p:nvPr>
        </p:nvSpPr>
        <p:spPr>
          <a:xfrm>
            <a:off x="8397874" y="1462088"/>
            <a:ext cx="3592800" cy="2336400"/>
          </a:xfrm>
        </p:spPr>
        <p:txBody>
          <a:bodyPr/>
          <a:lstStyle>
            <a:lvl1pPr marL="0" indent="0">
              <a:buNone/>
              <a:defRPr/>
            </a:lvl1pPr>
          </a:lstStyle>
          <a:p>
            <a:endParaRPr lang="nl-NL"/>
          </a:p>
        </p:txBody>
      </p:sp>
      <p:sp>
        <p:nvSpPr>
          <p:cNvPr id="8" name="Tijdelijke aanduiding voor afbeelding 6">
            <a:extLst>
              <a:ext uri="{FF2B5EF4-FFF2-40B4-BE49-F238E27FC236}">
                <a16:creationId xmlns:a16="http://schemas.microsoft.com/office/drawing/2014/main" id="{ED14C546-3DBC-49C5-9F5B-365B0F84623F}"/>
              </a:ext>
            </a:extLst>
          </p:cNvPr>
          <p:cNvSpPr>
            <a:spLocks noGrp="1"/>
          </p:cNvSpPr>
          <p:nvPr>
            <p:ph type="pic" sz="quarter" idx="12"/>
          </p:nvPr>
        </p:nvSpPr>
        <p:spPr>
          <a:xfrm>
            <a:off x="8397874" y="4159250"/>
            <a:ext cx="3592800" cy="2336400"/>
          </a:xfrm>
        </p:spPr>
        <p:txBody>
          <a:bodyPr/>
          <a:lstStyle>
            <a:lvl1pPr marL="0" indent="0">
              <a:buNone/>
              <a:defRPr/>
            </a:lvl1pPr>
          </a:lstStyle>
          <a:p>
            <a:endParaRPr lang="nl-NL"/>
          </a:p>
        </p:txBody>
      </p:sp>
      <p:sp>
        <p:nvSpPr>
          <p:cNvPr id="9" name="Rechthoek 8">
            <a:extLst>
              <a:ext uri="{FF2B5EF4-FFF2-40B4-BE49-F238E27FC236}">
                <a16:creationId xmlns:a16="http://schemas.microsoft.com/office/drawing/2014/main" id="{32ACC7DA-673A-4E28-B2E7-F856D838ECC2}"/>
              </a:ext>
            </a:extLst>
          </p:cNvPr>
          <p:cNvSpPr/>
          <p:nvPr userDrawn="1"/>
        </p:nvSpPr>
        <p:spPr>
          <a:xfrm>
            <a:off x="-25899" y="1233779"/>
            <a:ext cx="255600" cy="5688000"/>
          </a:xfrm>
          <a:prstGeom prst="rect">
            <a:avLst/>
          </a:prstGeom>
          <a:solidFill>
            <a:srgbClr val="AED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80363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ia deskundigst 4">
    <p:bg>
      <p:bgPr>
        <a:solidFill>
          <a:srgbClr val="4F968B"/>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BBD655C-C5CC-4827-9F4E-C513F56B06B7}"/>
              </a:ext>
            </a:extLst>
          </p:cNvPr>
          <p:cNvSpPr txBox="1"/>
          <p:nvPr/>
        </p:nvSpPr>
        <p:spPr>
          <a:xfrm>
            <a:off x="3023659" y="2756926"/>
            <a:ext cx="6624736" cy="1200329"/>
          </a:xfrm>
          <a:prstGeom prst="rect">
            <a:avLst/>
          </a:prstGeom>
          <a:noFill/>
        </p:spPr>
        <p:txBody>
          <a:bodyPr wrap="square" rtlCol="0">
            <a:spAutoFit/>
          </a:bodyPr>
          <a:lstStyle/>
          <a:p>
            <a:endParaRPr lang="nl-NL" sz="7200">
              <a:latin typeface="Source Sans Pro" panose="020B0503030403020204" pitchFamily="34" charset="0"/>
              <a:ea typeface="Source Sans Pro" panose="020B0503030403020204" pitchFamily="34" charset="0"/>
            </a:endParaRPr>
          </a:p>
        </p:txBody>
      </p:sp>
      <p:sp>
        <p:nvSpPr>
          <p:cNvPr id="3" name="Titel 1">
            <a:extLst>
              <a:ext uri="{FF2B5EF4-FFF2-40B4-BE49-F238E27FC236}">
                <a16:creationId xmlns:a16="http://schemas.microsoft.com/office/drawing/2014/main" id="{05F43E67-5860-4212-8ECD-FDF350D38990}"/>
              </a:ext>
            </a:extLst>
          </p:cNvPr>
          <p:cNvSpPr>
            <a:spLocks noGrp="1"/>
          </p:cNvSpPr>
          <p:nvPr>
            <p:ph type="title"/>
          </p:nvPr>
        </p:nvSpPr>
        <p:spPr>
          <a:xfrm>
            <a:off x="849627" y="2660915"/>
            <a:ext cx="10972800" cy="1143000"/>
          </a:xfrm>
        </p:spPr>
        <p:txBody>
          <a:bodyPr>
            <a:noAutofit/>
          </a:bodyPr>
          <a:lstStyle>
            <a:lvl1pPr>
              <a:defRPr sz="8000" b="1" baseline="0">
                <a:solidFill>
                  <a:schemeClr val="bg1"/>
                </a:solidFill>
              </a:defRPr>
            </a:lvl1pPr>
          </a:lstStyle>
          <a:p>
            <a:r>
              <a:rPr lang="nl-NL"/>
              <a:t>Klik om stijl te bewerken</a:t>
            </a:r>
          </a:p>
        </p:txBody>
      </p:sp>
      <p:pic>
        <p:nvPicPr>
          <p:cNvPr id="4" name="Afbeelding 3">
            <a:extLst>
              <a:ext uri="{FF2B5EF4-FFF2-40B4-BE49-F238E27FC236}">
                <a16:creationId xmlns:a16="http://schemas.microsoft.com/office/drawing/2014/main" id="{F560F6BC-F41D-6B40-9899-95D4BF7722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64490" y="227867"/>
            <a:ext cx="835819" cy="871311"/>
          </a:xfrm>
          <a:prstGeom prst="rect">
            <a:avLst/>
          </a:prstGeom>
        </p:spPr>
      </p:pic>
    </p:spTree>
    <p:extLst>
      <p:ext uri="{BB962C8B-B14F-4D97-AF65-F5344CB8AC3E}">
        <p14:creationId xmlns:p14="http://schemas.microsoft.com/office/powerpoint/2010/main" val="1965677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ia met titel en lijn dia deskundigst 4">
    <p:spTree>
      <p:nvGrpSpPr>
        <p:cNvPr id="1" name=""/>
        <p:cNvGrpSpPr/>
        <p:nvPr/>
      </p:nvGrpSpPr>
      <p:grpSpPr>
        <a:xfrm>
          <a:off x="0" y="0"/>
          <a:ext cx="0" cy="0"/>
          <a:chOff x="0" y="0"/>
          <a:chExt cx="0" cy="0"/>
        </a:xfrm>
      </p:grpSpPr>
      <p:sp>
        <p:nvSpPr>
          <p:cNvPr id="4" name="Tijdelijke aanduiding voor titel 4">
            <a:extLst>
              <a:ext uri="{FF2B5EF4-FFF2-40B4-BE49-F238E27FC236}">
                <a16:creationId xmlns:a16="http://schemas.microsoft.com/office/drawing/2014/main" id="{E1B4008D-C060-498B-B712-1C056DA1EEE3}"/>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p>
        </p:txBody>
      </p:sp>
      <p:cxnSp>
        <p:nvCxnSpPr>
          <p:cNvPr id="7" name="Rechte verbindingslijn 6">
            <a:extLst>
              <a:ext uri="{FF2B5EF4-FFF2-40B4-BE49-F238E27FC236}">
                <a16:creationId xmlns:a16="http://schemas.microsoft.com/office/drawing/2014/main" id="{5CAAA9E9-0BF3-4792-A0C4-F34C74D301DA}"/>
              </a:ext>
            </a:extLst>
          </p:cNvPr>
          <p:cNvCxnSpPr>
            <a:cxnSpLocks/>
          </p:cNvCxnSpPr>
          <p:nvPr/>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7AF59A7B-00BD-4DFF-8A1E-97C10CD0F719}"/>
              </a:ext>
            </a:extLst>
          </p:cNvPr>
          <p:cNvSpPr>
            <a:spLocks noGrp="1"/>
          </p:cNvSpPr>
          <p:nvPr>
            <p:ph sz="quarter" idx="10"/>
          </p:nvPr>
        </p:nvSpPr>
        <p:spPr>
          <a:xfrm>
            <a:off x="890588" y="1454150"/>
            <a:ext cx="7200000" cy="5040000"/>
          </a:xfrm>
        </p:spPr>
        <p:txBody>
          <a:bodyPr/>
          <a:lstStyle>
            <a:lvl1pPr marL="457189" indent="-457189">
              <a:buClr>
                <a:schemeClr val="tx2"/>
              </a:buClr>
              <a:buFont typeface="Wingdings" panose="05000000000000000000" pitchFamily="2" charset="2"/>
              <a:buChar char="§"/>
              <a:defRPr/>
            </a:lvl1pPr>
            <a:lvl2pPr marL="990575" indent="-380990">
              <a:buClr>
                <a:srgbClr val="4F968B"/>
              </a:buClr>
              <a:buFont typeface="Wingdings" panose="05000000000000000000" pitchFamily="2" charset="2"/>
              <a:buChar char="§"/>
              <a:defRPr/>
            </a:lvl2pPr>
            <a:lvl3pPr marL="1523962" indent="-304792">
              <a:buClr>
                <a:srgbClr val="4F968B"/>
              </a:buClr>
              <a:buFont typeface="Wingdings" panose="05000000000000000000" pitchFamily="2" charset="2"/>
              <a:buChar char="§"/>
              <a:defRPr/>
            </a:lvl3pPr>
            <a:lvl4pPr marL="2133547" indent="-304792">
              <a:buClr>
                <a:srgbClr val="4F968B"/>
              </a:buClr>
              <a:buFont typeface="Wingdings" panose="05000000000000000000" pitchFamily="2" charset="2"/>
              <a:buChar char="§"/>
              <a:defRPr/>
            </a:lvl4pPr>
            <a:lvl5pPr marL="2743131" indent="-304792">
              <a:buClr>
                <a:srgbClr val="4F968B"/>
              </a:buClr>
              <a:buFont typeface="Wingdings" panose="05000000000000000000"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Rechthoek 4">
            <a:extLst>
              <a:ext uri="{FF2B5EF4-FFF2-40B4-BE49-F238E27FC236}">
                <a16:creationId xmlns:a16="http://schemas.microsoft.com/office/drawing/2014/main" id="{88D249B1-21F9-4F50-95F7-DB3C9BF7C8D5}"/>
              </a:ext>
            </a:extLst>
          </p:cNvPr>
          <p:cNvSpPr/>
          <p:nvPr userDrawn="1"/>
        </p:nvSpPr>
        <p:spPr>
          <a:xfrm>
            <a:off x="-25899" y="1233779"/>
            <a:ext cx="255600" cy="5688000"/>
          </a:xfrm>
          <a:prstGeom prst="rect">
            <a:avLst/>
          </a:prstGeom>
          <a:solidFill>
            <a:srgbClr val="4F9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02535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rogramma dia">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2E2F35B6-7242-4A84-82AC-A750C049448E}"/>
              </a:ext>
            </a:extLst>
          </p:cNvPr>
          <p:cNvSpPr/>
          <p:nvPr userDrawn="1"/>
        </p:nvSpPr>
        <p:spPr>
          <a:xfrm>
            <a:off x="-25899" y="1233780"/>
            <a:ext cx="255600" cy="997975"/>
          </a:xfrm>
          <a:prstGeom prst="rect">
            <a:avLst/>
          </a:prstGeom>
          <a:solidFill>
            <a:srgbClr val="6DB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F02152FA-A994-4EC3-B458-D70DDEFABE54}"/>
              </a:ext>
            </a:extLst>
          </p:cNvPr>
          <p:cNvSpPr/>
          <p:nvPr/>
        </p:nvSpPr>
        <p:spPr>
          <a:xfrm>
            <a:off x="-25899" y="2071524"/>
            <a:ext cx="255600" cy="805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A19C8482-C4D3-459D-94B7-2B5DC186EA28}"/>
              </a:ext>
            </a:extLst>
          </p:cNvPr>
          <p:cNvSpPr/>
          <p:nvPr/>
        </p:nvSpPr>
        <p:spPr>
          <a:xfrm>
            <a:off x="-25899" y="2861841"/>
            <a:ext cx="255600" cy="805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BB2D7FB9-47C7-4A71-AE94-BF05E817B8FF}"/>
              </a:ext>
            </a:extLst>
          </p:cNvPr>
          <p:cNvSpPr/>
          <p:nvPr/>
        </p:nvSpPr>
        <p:spPr>
          <a:xfrm>
            <a:off x="-25899" y="5247650"/>
            <a:ext cx="255600" cy="8051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0BB12961-CFF5-40FB-9689-78645F9C4FA9}"/>
              </a:ext>
            </a:extLst>
          </p:cNvPr>
          <p:cNvSpPr/>
          <p:nvPr/>
        </p:nvSpPr>
        <p:spPr>
          <a:xfrm>
            <a:off x="-25899" y="4457333"/>
            <a:ext cx="255600" cy="8051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DE3F63AE-1061-4993-A28D-EA08787A390B}"/>
              </a:ext>
            </a:extLst>
          </p:cNvPr>
          <p:cNvSpPr/>
          <p:nvPr/>
        </p:nvSpPr>
        <p:spPr>
          <a:xfrm>
            <a:off x="-25899" y="6052825"/>
            <a:ext cx="255600" cy="952409"/>
          </a:xfrm>
          <a:prstGeom prst="rect">
            <a:avLst/>
          </a:prstGeom>
          <a:solidFill>
            <a:srgbClr val="003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ijdelijke aanduiding voor titel 4">
            <a:extLst>
              <a:ext uri="{FF2B5EF4-FFF2-40B4-BE49-F238E27FC236}">
                <a16:creationId xmlns:a16="http://schemas.microsoft.com/office/drawing/2014/main" id="{76D36540-BEFF-419E-B75F-064B8FF5B701}"/>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p>
        </p:txBody>
      </p:sp>
      <p:sp>
        <p:nvSpPr>
          <p:cNvPr id="19" name="Rechthoek 18">
            <a:extLst>
              <a:ext uri="{FF2B5EF4-FFF2-40B4-BE49-F238E27FC236}">
                <a16:creationId xmlns:a16="http://schemas.microsoft.com/office/drawing/2014/main" id="{C22FE2D5-C6FE-413A-AB61-4AD6F2550465}"/>
              </a:ext>
            </a:extLst>
          </p:cNvPr>
          <p:cNvSpPr/>
          <p:nvPr/>
        </p:nvSpPr>
        <p:spPr>
          <a:xfrm>
            <a:off x="-25899" y="3637300"/>
            <a:ext cx="255600" cy="820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0" name="Rechte verbindingslijn 19">
            <a:extLst>
              <a:ext uri="{FF2B5EF4-FFF2-40B4-BE49-F238E27FC236}">
                <a16:creationId xmlns:a16="http://schemas.microsoft.com/office/drawing/2014/main" id="{4A88ACED-EFA8-4B6F-A93E-4B80F67A0FBF}"/>
              </a:ext>
            </a:extLst>
          </p:cNvPr>
          <p:cNvCxnSpPr>
            <a:cxnSpLocks/>
          </p:cNvCxnSpPr>
          <p:nvPr/>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 name="Tijdelijke aanduiding voor tekst 2">
            <a:extLst>
              <a:ext uri="{FF2B5EF4-FFF2-40B4-BE49-F238E27FC236}">
                <a16:creationId xmlns:a16="http://schemas.microsoft.com/office/drawing/2014/main" id="{0E8A11E2-F771-4FA2-B304-B14ACFB80D9B}"/>
              </a:ext>
            </a:extLst>
          </p:cNvPr>
          <p:cNvSpPr>
            <a:spLocks noGrp="1"/>
          </p:cNvSpPr>
          <p:nvPr>
            <p:ph type="body" sz="quarter" idx="10"/>
          </p:nvPr>
        </p:nvSpPr>
        <p:spPr>
          <a:xfrm>
            <a:off x="890588" y="1385887"/>
            <a:ext cx="10080000" cy="5400000"/>
          </a:xfrm>
        </p:spPr>
        <p:txBody>
          <a:bodyPr/>
          <a:lstStyle>
            <a:lvl1pPr marL="457189" indent="-457189">
              <a:buClr>
                <a:schemeClr val="tx2"/>
              </a:buClr>
              <a:buSzPct val="125000"/>
              <a:buFont typeface="Wingdings" panose="05000000000000000000" pitchFamily="2" charset="2"/>
              <a:buChar char="§"/>
              <a:defRPr/>
            </a:lvl1pPr>
            <a:lvl2pPr marL="990575" indent="-380990">
              <a:buClr>
                <a:srgbClr val="6DBADA"/>
              </a:buClr>
              <a:buSzPct val="125000"/>
              <a:buFont typeface="Wingdings" panose="05000000000000000000" pitchFamily="2" charset="2"/>
              <a:buChar char="§"/>
              <a:defRPr/>
            </a:lvl2pPr>
            <a:lvl3pPr marL="1523962" indent="-304792">
              <a:buClr>
                <a:srgbClr val="ED6C77"/>
              </a:buClr>
              <a:buSzPct val="125000"/>
              <a:buFont typeface="Wingdings" panose="05000000000000000000" pitchFamily="2" charset="2"/>
              <a:buChar char="§"/>
              <a:defRPr/>
            </a:lvl3pPr>
            <a:lvl4pPr marL="2133547" indent="-304792">
              <a:buClr>
                <a:srgbClr val="AF1917"/>
              </a:buClr>
              <a:buSzPct val="125000"/>
              <a:buFont typeface="Wingdings" panose="05000000000000000000" pitchFamily="2" charset="2"/>
              <a:buChar char="§"/>
              <a:defRPr/>
            </a:lvl4pPr>
            <a:lvl5pPr marL="2743131" indent="-304792">
              <a:buClr>
                <a:srgbClr val="EFBA25"/>
              </a:buClr>
              <a:buSzPct val="125000"/>
              <a:buFont typeface="Wingdings" panose="05000000000000000000" pitchFamily="2" charset="2"/>
              <a:buChar char="§"/>
              <a:defRPr/>
            </a:lvl5pPr>
            <a:lvl6pPr marL="3352716" indent="-304792">
              <a:buClr>
                <a:srgbClr val="AED5A9"/>
              </a:buClr>
              <a:buSzPct val="125000"/>
              <a:buFont typeface="Wingdings" panose="05000000000000000000" pitchFamily="2" charset="2"/>
              <a:buChar char="§"/>
              <a:defRPr/>
            </a:lvl6pPr>
            <a:lvl7pPr marL="3962301" indent="-304792">
              <a:buClr>
                <a:srgbClr val="4F968B"/>
              </a:buClr>
              <a:buSzPct val="125000"/>
              <a:buFont typeface="Wingdings" panose="05000000000000000000" pitchFamily="2" charset="2"/>
              <a:buChar char="§"/>
              <a:defRPr/>
            </a:lvl7pPr>
            <a:lvl8pPr marL="4571886" indent="-304792">
              <a:buClr>
                <a:srgbClr val="003C58"/>
              </a:buClr>
              <a:buSzPct val="125000"/>
              <a:buFont typeface="Wingdings" panose="05000000000000000000" pitchFamily="2" charset="2"/>
              <a:buChar char="§"/>
              <a:defRPr/>
            </a:lvl8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a:p>
            <a:pPr lvl="5"/>
            <a:r>
              <a:rPr lang="nl-NL"/>
              <a:t>Zesde</a:t>
            </a:r>
          </a:p>
          <a:p>
            <a:pPr lvl="6"/>
            <a:r>
              <a:rPr lang="nl-NL"/>
              <a:t>Zevende</a:t>
            </a:r>
          </a:p>
          <a:p>
            <a:pPr lvl="7"/>
            <a:r>
              <a:rPr lang="nl-NL"/>
              <a:t>laatste</a:t>
            </a:r>
          </a:p>
          <a:p>
            <a:pPr lvl="4"/>
            <a:endParaRPr lang="nl-NL"/>
          </a:p>
        </p:txBody>
      </p:sp>
    </p:spTree>
    <p:extLst>
      <p:ext uri="{BB962C8B-B14F-4D97-AF65-F5344CB8AC3E}">
        <p14:creationId xmlns:p14="http://schemas.microsoft.com/office/powerpoint/2010/main" val="372553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ia met titel en lijn deskundigst 4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7619F4-5D09-4635-9376-8DCB9F9DC092}"/>
              </a:ext>
            </a:extLst>
          </p:cNvPr>
          <p:cNvSpPr>
            <a:spLocks noGrp="1"/>
          </p:cNvSpPr>
          <p:nvPr>
            <p:ph type="title"/>
          </p:nvPr>
        </p:nvSpPr>
        <p:spPr/>
        <p:txBody>
          <a:bodyPr/>
          <a:lstStyle/>
          <a:p>
            <a:r>
              <a:rPr lang="nl-NL"/>
              <a:t>Klik om stijl te bewerken</a:t>
            </a:r>
          </a:p>
        </p:txBody>
      </p:sp>
      <p:sp>
        <p:nvSpPr>
          <p:cNvPr id="4" name="Tijdelijke aanduiding voor inhoud 3">
            <a:extLst>
              <a:ext uri="{FF2B5EF4-FFF2-40B4-BE49-F238E27FC236}">
                <a16:creationId xmlns:a16="http://schemas.microsoft.com/office/drawing/2014/main" id="{4ABC23D9-3E6A-488D-85B8-82E03DAE743E}"/>
              </a:ext>
            </a:extLst>
          </p:cNvPr>
          <p:cNvSpPr>
            <a:spLocks noGrp="1"/>
          </p:cNvSpPr>
          <p:nvPr>
            <p:ph sz="quarter" idx="10"/>
          </p:nvPr>
        </p:nvSpPr>
        <p:spPr>
          <a:xfrm>
            <a:off x="890588" y="1466450"/>
            <a:ext cx="7200000" cy="5040000"/>
          </a:xfrm>
        </p:spPr>
        <p:txBody>
          <a:bodyPr/>
          <a:lstStyle>
            <a:lvl2pPr>
              <a:buClr>
                <a:srgbClr val="4F968B"/>
              </a:buClr>
              <a:defRPr/>
            </a:lvl2pPr>
            <a:lvl3pPr>
              <a:buClr>
                <a:srgbClr val="4F968B"/>
              </a:buClr>
              <a:defRPr/>
            </a:lvl3pPr>
            <a:lvl4pPr>
              <a:buClr>
                <a:srgbClr val="4F968B"/>
              </a:buClr>
              <a:defRPr/>
            </a:lvl4pPr>
            <a:lvl5pPr>
              <a:buClr>
                <a:srgbClr val="4F968B"/>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cxnSp>
        <p:nvCxnSpPr>
          <p:cNvPr id="5" name="Rechte verbindingslijn 4">
            <a:extLst>
              <a:ext uri="{FF2B5EF4-FFF2-40B4-BE49-F238E27FC236}">
                <a16:creationId xmlns:a16="http://schemas.microsoft.com/office/drawing/2014/main" id="{5A5DF6E1-8CE3-4ADE-90A4-7C50DAAEBA9F}"/>
              </a:ext>
            </a:extLst>
          </p:cNvPr>
          <p:cNvCxnSpPr>
            <a:cxnSpLocks/>
          </p:cNvCxnSpPr>
          <p:nvPr userDrawn="1"/>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ijdelijke aanduiding voor afbeelding 6">
            <a:extLst>
              <a:ext uri="{FF2B5EF4-FFF2-40B4-BE49-F238E27FC236}">
                <a16:creationId xmlns:a16="http://schemas.microsoft.com/office/drawing/2014/main" id="{4195F81E-DE8D-419A-BCBB-685F8E0A34EA}"/>
              </a:ext>
            </a:extLst>
          </p:cNvPr>
          <p:cNvSpPr>
            <a:spLocks noGrp="1"/>
          </p:cNvSpPr>
          <p:nvPr>
            <p:ph type="pic" sz="quarter" idx="11"/>
          </p:nvPr>
        </p:nvSpPr>
        <p:spPr>
          <a:xfrm>
            <a:off x="8397874" y="1462088"/>
            <a:ext cx="3592800" cy="2336400"/>
          </a:xfrm>
        </p:spPr>
        <p:txBody>
          <a:bodyPr/>
          <a:lstStyle>
            <a:lvl1pPr marL="0" indent="0">
              <a:buNone/>
              <a:defRPr/>
            </a:lvl1pPr>
          </a:lstStyle>
          <a:p>
            <a:endParaRPr lang="nl-NL"/>
          </a:p>
        </p:txBody>
      </p:sp>
      <p:sp>
        <p:nvSpPr>
          <p:cNvPr id="8" name="Tijdelijke aanduiding voor afbeelding 6">
            <a:extLst>
              <a:ext uri="{FF2B5EF4-FFF2-40B4-BE49-F238E27FC236}">
                <a16:creationId xmlns:a16="http://schemas.microsoft.com/office/drawing/2014/main" id="{ED14C546-3DBC-49C5-9F5B-365B0F84623F}"/>
              </a:ext>
            </a:extLst>
          </p:cNvPr>
          <p:cNvSpPr>
            <a:spLocks noGrp="1"/>
          </p:cNvSpPr>
          <p:nvPr>
            <p:ph type="pic" sz="quarter" idx="12"/>
          </p:nvPr>
        </p:nvSpPr>
        <p:spPr>
          <a:xfrm>
            <a:off x="8397874" y="4159250"/>
            <a:ext cx="3592800" cy="2336400"/>
          </a:xfrm>
        </p:spPr>
        <p:txBody>
          <a:bodyPr/>
          <a:lstStyle>
            <a:lvl1pPr marL="0" indent="0">
              <a:buNone/>
              <a:defRPr/>
            </a:lvl1pPr>
          </a:lstStyle>
          <a:p>
            <a:endParaRPr lang="nl-NL"/>
          </a:p>
        </p:txBody>
      </p:sp>
      <p:sp>
        <p:nvSpPr>
          <p:cNvPr id="10" name="Rechthoek 9">
            <a:extLst>
              <a:ext uri="{FF2B5EF4-FFF2-40B4-BE49-F238E27FC236}">
                <a16:creationId xmlns:a16="http://schemas.microsoft.com/office/drawing/2014/main" id="{4646FB2A-57C7-4DA2-AE1F-3967038B1B4A}"/>
              </a:ext>
            </a:extLst>
          </p:cNvPr>
          <p:cNvSpPr/>
          <p:nvPr userDrawn="1"/>
        </p:nvSpPr>
        <p:spPr>
          <a:xfrm>
            <a:off x="-25899" y="1233779"/>
            <a:ext cx="255600" cy="5688000"/>
          </a:xfrm>
          <a:prstGeom prst="rect">
            <a:avLst/>
          </a:prstGeom>
          <a:solidFill>
            <a:srgbClr val="4F9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52671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ia deskundigst 2">
    <p:bg>
      <p:bgPr>
        <a:solidFill>
          <a:srgbClr val="003C58"/>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BBD655C-C5CC-4827-9F4E-C513F56B06B7}"/>
              </a:ext>
            </a:extLst>
          </p:cNvPr>
          <p:cNvSpPr txBox="1"/>
          <p:nvPr/>
        </p:nvSpPr>
        <p:spPr>
          <a:xfrm>
            <a:off x="3023659" y="2756926"/>
            <a:ext cx="6624736" cy="1200329"/>
          </a:xfrm>
          <a:prstGeom prst="rect">
            <a:avLst/>
          </a:prstGeom>
          <a:noFill/>
        </p:spPr>
        <p:txBody>
          <a:bodyPr wrap="square" rtlCol="0">
            <a:spAutoFit/>
          </a:bodyPr>
          <a:lstStyle/>
          <a:p>
            <a:endParaRPr lang="nl-NL" sz="7200">
              <a:latin typeface="Source Sans Pro" panose="020B0503030403020204" pitchFamily="34" charset="0"/>
              <a:ea typeface="Source Sans Pro" panose="020B0503030403020204" pitchFamily="34" charset="0"/>
            </a:endParaRPr>
          </a:p>
        </p:txBody>
      </p:sp>
      <p:sp>
        <p:nvSpPr>
          <p:cNvPr id="3" name="Titel 1">
            <a:extLst>
              <a:ext uri="{FF2B5EF4-FFF2-40B4-BE49-F238E27FC236}">
                <a16:creationId xmlns:a16="http://schemas.microsoft.com/office/drawing/2014/main" id="{05F43E67-5860-4212-8ECD-FDF350D38990}"/>
              </a:ext>
            </a:extLst>
          </p:cNvPr>
          <p:cNvSpPr>
            <a:spLocks noGrp="1"/>
          </p:cNvSpPr>
          <p:nvPr>
            <p:ph type="title"/>
          </p:nvPr>
        </p:nvSpPr>
        <p:spPr>
          <a:xfrm>
            <a:off x="849627" y="2660915"/>
            <a:ext cx="10972800" cy="1143000"/>
          </a:xfrm>
        </p:spPr>
        <p:txBody>
          <a:bodyPr>
            <a:noAutofit/>
          </a:bodyPr>
          <a:lstStyle>
            <a:lvl1pPr>
              <a:defRPr sz="8000" b="1" baseline="0">
                <a:solidFill>
                  <a:schemeClr val="bg1"/>
                </a:solidFill>
              </a:defRPr>
            </a:lvl1pPr>
          </a:lstStyle>
          <a:p>
            <a:r>
              <a:rPr lang="nl-NL"/>
              <a:t>Klik om stijl te bewerken</a:t>
            </a:r>
          </a:p>
        </p:txBody>
      </p:sp>
      <p:pic>
        <p:nvPicPr>
          <p:cNvPr id="4" name="Afbeelding 3">
            <a:extLst>
              <a:ext uri="{FF2B5EF4-FFF2-40B4-BE49-F238E27FC236}">
                <a16:creationId xmlns:a16="http://schemas.microsoft.com/office/drawing/2014/main" id="{F560F6BC-F41D-6B40-9899-95D4BF7722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64490" y="227867"/>
            <a:ext cx="835819" cy="871311"/>
          </a:xfrm>
          <a:prstGeom prst="rect">
            <a:avLst/>
          </a:prstGeom>
        </p:spPr>
      </p:pic>
    </p:spTree>
    <p:extLst>
      <p:ext uri="{BB962C8B-B14F-4D97-AF65-F5344CB8AC3E}">
        <p14:creationId xmlns:p14="http://schemas.microsoft.com/office/powerpoint/2010/main" val="1121671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Dia met titel en lijn dia deskundigst 2">
    <p:spTree>
      <p:nvGrpSpPr>
        <p:cNvPr id="1" name=""/>
        <p:cNvGrpSpPr/>
        <p:nvPr/>
      </p:nvGrpSpPr>
      <p:grpSpPr>
        <a:xfrm>
          <a:off x="0" y="0"/>
          <a:ext cx="0" cy="0"/>
          <a:chOff x="0" y="0"/>
          <a:chExt cx="0" cy="0"/>
        </a:xfrm>
      </p:grpSpPr>
      <p:sp>
        <p:nvSpPr>
          <p:cNvPr id="4" name="Tijdelijke aanduiding voor titel 4">
            <a:extLst>
              <a:ext uri="{FF2B5EF4-FFF2-40B4-BE49-F238E27FC236}">
                <a16:creationId xmlns:a16="http://schemas.microsoft.com/office/drawing/2014/main" id="{E1B4008D-C060-498B-B712-1C056DA1EEE3}"/>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p>
        </p:txBody>
      </p:sp>
      <p:cxnSp>
        <p:nvCxnSpPr>
          <p:cNvPr id="7" name="Rechte verbindingslijn 6">
            <a:extLst>
              <a:ext uri="{FF2B5EF4-FFF2-40B4-BE49-F238E27FC236}">
                <a16:creationId xmlns:a16="http://schemas.microsoft.com/office/drawing/2014/main" id="{5CAAA9E9-0BF3-4792-A0C4-F34C74D301DA}"/>
              </a:ext>
            </a:extLst>
          </p:cNvPr>
          <p:cNvCxnSpPr>
            <a:cxnSpLocks/>
          </p:cNvCxnSpPr>
          <p:nvPr/>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7AF59A7B-00BD-4DFF-8A1E-97C10CD0F719}"/>
              </a:ext>
            </a:extLst>
          </p:cNvPr>
          <p:cNvSpPr>
            <a:spLocks noGrp="1"/>
          </p:cNvSpPr>
          <p:nvPr>
            <p:ph sz="quarter" idx="10"/>
          </p:nvPr>
        </p:nvSpPr>
        <p:spPr>
          <a:xfrm>
            <a:off x="890588" y="1454150"/>
            <a:ext cx="7200000" cy="5040000"/>
          </a:xfrm>
        </p:spPr>
        <p:txBody>
          <a:bodyPr/>
          <a:lstStyle>
            <a:lvl1pPr marL="457189" indent="-457189">
              <a:buClr>
                <a:schemeClr val="tx2"/>
              </a:buClr>
              <a:buFont typeface="Wingdings" panose="05000000000000000000" pitchFamily="2" charset="2"/>
              <a:buChar char="§"/>
              <a:defRPr>
                <a:solidFill>
                  <a:schemeClr val="tx1"/>
                </a:solidFill>
              </a:defRPr>
            </a:lvl1pPr>
            <a:lvl2pPr marL="990575" indent="-380990">
              <a:buClr>
                <a:srgbClr val="003C58"/>
              </a:buClr>
              <a:buFont typeface="Wingdings" panose="05000000000000000000" pitchFamily="2" charset="2"/>
              <a:buChar char="§"/>
              <a:defRPr>
                <a:solidFill>
                  <a:schemeClr val="tx1"/>
                </a:solidFill>
              </a:defRPr>
            </a:lvl2pPr>
            <a:lvl3pPr marL="1523962" indent="-304792">
              <a:buClr>
                <a:srgbClr val="003C58"/>
              </a:buClr>
              <a:buFont typeface="Wingdings" panose="05000000000000000000" pitchFamily="2" charset="2"/>
              <a:buChar char="§"/>
              <a:defRPr>
                <a:solidFill>
                  <a:schemeClr val="tx1"/>
                </a:solidFill>
              </a:defRPr>
            </a:lvl3pPr>
            <a:lvl4pPr marL="2133547" indent="-304792">
              <a:buClr>
                <a:srgbClr val="003C58"/>
              </a:buClr>
              <a:buFont typeface="Wingdings" panose="05000000000000000000" pitchFamily="2" charset="2"/>
              <a:buChar char="§"/>
              <a:defRPr>
                <a:solidFill>
                  <a:schemeClr val="tx1"/>
                </a:solidFill>
              </a:defRPr>
            </a:lvl4pPr>
            <a:lvl5pPr marL="2743131" indent="-304792">
              <a:buClr>
                <a:srgbClr val="003C58"/>
              </a:buClr>
              <a:buFont typeface="Wingdings" panose="05000000000000000000" pitchFamily="2" charset="2"/>
              <a:buChar char="§"/>
              <a:defRPr>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Rechthoek 4">
            <a:extLst>
              <a:ext uri="{FF2B5EF4-FFF2-40B4-BE49-F238E27FC236}">
                <a16:creationId xmlns:a16="http://schemas.microsoft.com/office/drawing/2014/main" id="{88D249B1-21F9-4F50-95F7-DB3C9BF7C8D5}"/>
              </a:ext>
            </a:extLst>
          </p:cNvPr>
          <p:cNvSpPr/>
          <p:nvPr userDrawn="1"/>
        </p:nvSpPr>
        <p:spPr>
          <a:xfrm>
            <a:off x="-25899" y="1233779"/>
            <a:ext cx="255600" cy="5688000"/>
          </a:xfrm>
          <a:prstGeom prst="rect">
            <a:avLst/>
          </a:prstGeom>
          <a:solidFill>
            <a:srgbClr val="003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7780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 met titel en lijn deskundigst2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7619F4-5D09-4635-9376-8DCB9F9DC092}"/>
              </a:ext>
            </a:extLst>
          </p:cNvPr>
          <p:cNvSpPr>
            <a:spLocks noGrp="1"/>
          </p:cNvSpPr>
          <p:nvPr>
            <p:ph type="title"/>
          </p:nvPr>
        </p:nvSpPr>
        <p:spPr/>
        <p:txBody>
          <a:bodyPr/>
          <a:lstStyle/>
          <a:p>
            <a:r>
              <a:rPr lang="nl-NL"/>
              <a:t>Klik om stijl te bewerken</a:t>
            </a:r>
          </a:p>
        </p:txBody>
      </p:sp>
      <p:sp>
        <p:nvSpPr>
          <p:cNvPr id="4" name="Tijdelijke aanduiding voor inhoud 3">
            <a:extLst>
              <a:ext uri="{FF2B5EF4-FFF2-40B4-BE49-F238E27FC236}">
                <a16:creationId xmlns:a16="http://schemas.microsoft.com/office/drawing/2014/main" id="{4ABC23D9-3E6A-488D-85B8-82E03DAE743E}"/>
              </a:ext>
            </a:extLst>
          </p:cNvPr>
          <p:cNvSpPr>
            <a:spLocks noGrp="1"/>
          </p:cNvSpPr>
          <p:nvPr>
            <p:ph sz="quarter" idx="10"/>
          </p:nvPr>
        </p:nvSpPr>
        <p:spPr>
          <a:xfrm>
            <a:off x="890588" y="1466450"/>
            <a:ext cx="7200000" cy="5040000"/>
          </a:xfrm>
        </p:spPr>
        <p:txBody>
          <a:bodyPr/>
          <a:lstStyle>
            <a:lvl2pPr>
              <a:buClr>
                <a:srgbClr val="003C58"/>
              </a:buClr>
              <a:defRPr/>
            </a:lvl2pPr>
            <a:lvl3pPr>
              <a:buClr>
                <a:srgbClr val="003C58"/>
              </a:buClr>
              <a:defRPr/>
            </a:lvl3pPr>
            <a:lvl4pPr>
              <a:buClr>
                <a:srgbClr val="003C58"/>
              </a:buClr>
              <a:defRPr/>
            </a:lvl4pPr>
            <a:lvl5pPr>
              <a:buClr>
                <a:srgbClr val="003C58"/>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cxnSp>
        <p:nvCxnSpPr>
          <p:cNvPr id="5" name="Rechte verbindingslijn 4">
            <a:extLst>
              <a:ext uri="{FF2B5EF4-FFF2-40B4-BE49-F238E27FC236}">
                <a16:creationId xmlns:a16="http://schemas.microsoft.com/office/drawing/2014/main" id="{5A5DF6E1-8CE3-4ADE-90A4-7C50DAAEBA9F}"/>
              </a:ext>
            </a:extLst>
          </p:cNvPr>
          <p:cNvCxnSpPr>
            <a:cxnSpLocks/>
          </p:cNvCxnSpPr>
          <p:nvPr userDrawn="1"/>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ijdelijke aanduiding voor afbeelding 6">
            <a:extLst>
              <a:ext uri="{FF2B5EF4-FFF2-40B4-BE49-F238E27FC236}">
                <a16:creationId xmlns:a16="http://schemas.microsoft.com/office/drawing/2014/main" id="{4195F81E-DE8D-419A-BCBB-685F8E0A34EA}"/>
              </a:ext>
            </a:extLst>
          </p:cNvPr>
          <p:cNvSpPr>
            <a:spLocks noGrp="1"/>
          </p:cNvSpPr>
          <p:nvPr>
            <p:ph type="pic" sz="quarter" idx="11"/>
          </p:nvPr>
        </p:nvSpPr>
        <p:spPr>
          <a:xfrm>
            <a:off x="8397874" y="1462088"/>
            <a:ext cx="3592800" cy="2336400"/>
          </a:xfrm>
        </p:spPr>
        <p:txBody>
          <a:bodyPr/>
          <a:lstStyle>
            <a:lvl1pPr marL="0" indent="0">
              <a:buNone/>
              <a:defRPr/>
            </a:lvl1pPr>
          </a:lstStyle>
          <a:p>
            <a:endParaRPr lang="nl-NL"/>
          </a:p>
        </p:txBody>
      </p:sp>
      <p:sp>
        <p:nvSpPr>
          <p:cNvPr id="8" name="Tijdelijke aanduiding voor afbeelding 6">
            <a:extLst>
              <a:ext uri="{FF2B5EF4-FFF2-40B4-BE49-F238E27FC236}">
                <a16:creationId xmlns:a16="http://schemas.microsoft.com/office/drawing/2014/main" id="{ED14C546-3DBC-49C5-9F5B-365B0F84623F}"/>
              </a:ext>
            </a:extLst>
          </p:cNvPr>
          <p:cNvSpPr>
            <a:spLocks noGrp="1"/>
          </p:cNvSpPr>
          <p:nvPr>
            <p:ph type="pic" sz="quarter" idx="12"/>
          </p:nvPr>
        </p:nvSpPr>
        <p:spPr>
          <a:xfrm>
            <a:off x="8397874" y="4159250"/>
            <a:ext cx="3592800" cy="2336400"/>
          </a:xfrm>
        </p:spPr>
        <p:txBody>
          <a:bodyPr/>
          <a:lstStyle>
            <a:lvl1pPr marL="0" indent="0">
              <a:buNone/>
              <a:defRPr/>
            </a:lvl1pPr>
          </a:lstStyle>
          <a:p>
            <a:endParaRPr lang="nl-NL"/>
          </a:p>
        </p:txBody>
      </p:sp>
      <p:sp>
        <p:nvSpPr>
          <p:cNvPr id="10" name="Rechthoek 9">
            <a:extLst>
              <a:ext uri="{FF2B5EF4-FFF2-40B4-BE49-F238E27FC236}">
                <a16:creationId xmlns:a16="http://schemas.microsoft.com/office/drawing/2014/main" id="{4289450D-9F3C-4807-B5E8-3054AE92378B}"/>
              </a:ext>
            </a:extLst>
          </p:cNvPr>
          <p:cNvSpPr/>
          <p:nvPr userDrawn="1"/>
        </p:nvSpPr>
        <p:spPr>
          <a:xfrm>
            <a:off x="-25899" y="1233779"/>
            <a:ext cx="255600" cy="5688000"/>
          </a:xfrm>
          <a:prstGeom prst="rect">
            <a:avLst/>
          </a:prstGeom>
          <a:solidFill>
            <a:srgbClr val="003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72915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ctie lidmaatschap - nog afmaken">
    <p:bg>
      <p:bgRef idx="1001">
        <a:schemeClr val="bg1"/>
      </p:bgRef>
    </p:bg>
    <p:spTree>
      <p:nvGrpSpPr>
        <p:cNvPr id="1" name=""/>
        <p:cNvGrpSpPr/>
        <p:nvPr/>
      </p:nvGrpSpPr>
      <p:grpSpPr>
        <a:xfrm>
          <a:off x="0" y="0"/>
          <a:ext cx="0" cy="0"/>
          <a:chOff x="0" y="0"/>
          <a:chExt cx="0" cy="0"/>
        </a:xfrm>
      </p:grpSpPr>
      <p:pic>
        <p:nvPicPr>
          <p:cNvPr id="7" name="Afbeelding 6" descr="Afbeelding met schermafbeelding&#10;&#10;Automatisch gegenereerde beschrijving">
            <a:extLst>
              <a:ext uri="{FF2B5EF4-FFF2-40B4-BE49-F238E27FC236}">
                <a16:creationId xmlns:a16="http://schemas.microsoft.com/office/drawing/2014/main" id="{677EB70F-EA8A-40A2-90D2-68B79FED3A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7384"/>
            <a:ext cx="12220921" cy="6885384"/>
          </a:xfrm>
          <a:prstGeom prst="rect">
            <a:avLst/>
          </a:prstGeom>
        </p:spPr>
      </p:pic>
      <p:sp>
        <p:nvSpPr>
          <p:cNvPr id="2" name="Rechthoek 1">
            <a:extLst>
              <a:ext uri="{FF2B5EF4-FFF2-40B4-BE49-F238E27FC236}">
                <a16:creationId xmlns:a16="http://schemas.microsoft.com/office/drawing/2014/main" id="{8C178B0C-7967-4272-98F7-0BBABB2BD890}"/>
              </a:ext>
            </a:extLst>
          </p:cNvPr>
          <p:cNvSpPr/>
          <p:nvPr userDrawn="1"/>
        </p:nvSpPr>
        <p:spPr>
          <a:xfrm>
            <a:off x="7193280" y="5478000"/>
            <a:ext cx="4693920" cy="1038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jdelijke aanduiding voor tekst 4">
            <a:extLst>
              <a:ext uri="{FF2B5EF4-FFF2-40B4-BE49-F238E27FC236}">
                <a16:creationId xmlns:a16="http://schemas.microsoft.com/office/drawing/2014/main" id="{BDCBF5D4-AFCC-49E2-BF47-12B8A44BCA02}"/>
              </a:ext>
            </a:extLst>
          </p:cNvPr>
          <p:cNvSpPr>
            <a:spLocks noGrp="1"/>
          </p:cNvSpPr>
          <p:nvPr>
            <p:ph type="body" sz="quarter" idx="10"/>
          </p:nvPr>
        </p:nvSpPr>
        <p:spPr>
          <a:xfrm>
            <a:off x="6797675" y="3718243"/>
            <a:ext cx="2438400" cy="1662112"/>
          </a:xfrm>
        </p:spPr>
        <p:txBody>
          <a:bodyPr>
            <a:noAutofit/>
          </a:bodyPr>
          <a:lstStyle>
            <a:lvl1pPr marL="0" indent="0" algn="ctr">
              <a:buNone/>
              <a:defRPr sz="4500">
                <a:solidFill>
                  <a:schemeClr val="tx2"/>
                </a:solidFill>
                <a:latin typeface="Rockwell" panose="02060603020205020403" pitchFamily="18" charset="0"/>
              </a:defRPr>
            </a:lvl1pPr>
            <a:lvl2pPr>
              <a:defRPr sz="2800">
                <a:latin typeface="Rockwell" panose="02060603020205020403" pitchFamily="18" charset="0"/>
              </a:defRPr>
            </a:lvl2pPr>
            <a:lvl3pPr>
              <a:defRPr sz="2800">
                <a:latin typeface="Rockwell" panose="02060603020205020403" pitchFamily="18" charset="0"/>
              </a:defRPr>
            </a:lvl3pPr>
            <a:lvl4pPr>
              <a:defRPr sz="2800">
                <a:latin typeface="Rockwell" panose="02060603020205020403" pitchFamily="18" charset="0"/>
              </a:defRPr>
            </a:lvl4pPr>
            <a:lvl5pPr>
              <a:defRPr sz="2800">
                <a:latin typeface="Rockwell" panose="02060603020205020403" pitchFamily="18" charset="0"/>
              </a:defRPr>
            </a:lvl5pPr>
          </a:lstStyle>
          <a:p>
            <a:pPr lvl="0"/>
            <a:r>
              <a:rPr lang="nl-NL"/>
              <a:t>Klikken om de tekststijl van het model te bewerken</a:t>
            </a:r>
          </a:p>
        </p:txBody>
      </p:sp>
      <p:pic>
        <p:nvPicPr>
          <p:cNvPr id="6" name="Afbeelding 5">
            <a:extLst>
              <a:ext uri="{FF2B5EF4-FFF2-40B4-BE49-F238E27FC236}">
                <a16:creationId xmlns:a16="http://schemas.microsoft.com/office/drawing/2014/main" id="{DECA9942-7CE1-45D8-B879-391766338F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164490" y="5743296"/>
            <a:ext cx="835819" cy="871311"/>
          </a:xfrm>
          <a:prstGeom prst="rect">
            <a:avLst/>
          </a:prstGeom>
        </p:spPr>
      </p:pic>
      <p:sp>
        <p:nvSpPr>
          <p:cNvPr id="8" name="Titel 4">
            <a:extLst>
              <a:ext uri="{FF2B5EF4-FFF2-40B4-BE49-F238E27FC236}">
                <a16:creationId xmlns:a16="http://schemas.microsoft.com/office/drawing/2014/main" id="{19DB644A-5CD1-4D45-9426-9D2CDB94EE3D}"/>
              </a:ext>
            </a:extLst>
          </p:cNvPr>
          <p:cNvSpPr txBox="1">
            <a:spLocks/>
          </p:cNvSpPr>
          <p:nvPr userDrawn="1"/>
        </p:nvSpPr>
        <p:spPr>
          <a:xfrm>
            <a:off x="4572000" y="6138857"/>
            <a:ext cx="6633028" cy="692291"/>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500" b="1" i="0" kern="1200" baseline="0">
                <a:solidFill>
                  <a:srgbClr val="CC0209"/>
                </a:solidFill>
                <a:effectLst/>
                <a:latin typeface="Source Sans Pro" panose="020B0503030403020204" pitchFamily="34" charset="0"/>
                <a:ea typeface="Source Sans Pro" panose="020B0503030403020204" pitchFamily="34" charset="0"/>
                <a:cs typeface="+mj-cs"/>
              </a:defRPr>
            </a:lvl1pPr>
          </a:lstStyle>
          <a:p>
            <a:pPr algn="r"/>
            <a:r>
              <a:rPr lang="nl-NL" sz="2000" b="0" i="0" baseline="0" dirty="0">
                <a:solidFill>
                  <a:schemeClr val="tx2"/>
                </a:solidFill>
                <a:latin typeface="Rockwell" panose="02060603020205020403" pitchFamily="18" charset="0"/>
              </a:rPr>
              <a:t>Voorkom een open einde. Maak je eigen keuzes.</a:t>
            </a:r>
          </a:p>
        </p:txBody>
      </p:sp>
    </p:spTree>
    <p:extLst>
      <p:ext uri="{BB962C8B-B14F-4D97-AF65-F5344CB8AC3E}">
        <p14:creationId xmlns:p14="http://schemas.microsoft.com/office/powerpoint/2010/main" val="331638045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ia met titel maar zonder lijn">
    <p:spTree>
      <p:nvGrpSpPr>
        <p:cNvPr id="1" name=""/>
        <p:cNvGrpSpPr/>
        <p:nvPr/>
      </p:nvGrpSpPr>
      <p:grpSpPr>
        <a:xfrm>
          <a:off x="0" y="0"/>
          <a:ext cx="0" cy="0"/>
          <a:chOff x="0" y="0"/>
          <a:chExt cx="0" cy="0"/>
        </a:xfrm>
      </p:grpSpPr>
      <p:sp>
        <p:nvSpPr>
          <p:cNvPr id="4" name="Tijdelijke aanduiding voor titel 4">
            <a:extLst>
              <a:ext uri="{FF2B5EF4-FFF2-40B4-BE49-F238E27FC236}">
                <a16:creationId xmlns:a16="http://schemas.microsoft.com/office/drawing/2014/main" id="{5299F429-F664-4C00-A316-C91CB15BE0EE}"/>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p>
        </p:txBody>
      </p:sp>
      <p:sp>
        <p:nvSpPr>
          <p:cNvPr id="5" name="Tijdelijke aanduiding voor tekst 5">
            <a:extLst>
              <a:ext uri="{FF2B5EF4-FFF2-40B4-BE49-F238E27FC236}">
                <a16:creationId xmlns:a16="http://schemas.microsoft.com/office/drawing/2014/main" id="{3803ACC7-CFFD-497B-9B89-B288E8DB2F4E}"/>
              </a:ext>
            </a:extLst>
          </p:cNvPr>
          <p:cNvSpPr>
            <a:spLocks noGrp="1"/>
          </p:cNvSpPr>
          <p:nvPr>
            <p:ph idx="1"/>
          </p:nvPr>
        </p:nvSpPr>
        <p:spPr>
          <a:xfrm>
            <a:off x="890427" y="1454737"/>
            <a:ext cx="10691973" cy="5175396"/>
          </a:xfrm>
          <a:prstGeom prst="rect">
            <a:avLst/>
          </a:prstGeom>
        </p:spPr>
        <p:txBody>
          <a:bodyPr vert="horz" lIns="91440" tIns="45720" rIns="91440" bIns="45720" rtlCol="0">
            <a:normAutofit/>
          </a:bodyPr>
          <a:lstStyle>
            <a:lvl2pPr>
              <a:buClr>
                <a:schemeClr val="bg2"/>
              </a:buClr>
              <a:defRPr/>
            </a:lvl2pPr>
            <a:lvl3pPr>
              <a:buClr>
                <a:schemeClr val="bg2"/>
              </a:buClr>
              <a:defRPr/>
            </a:lvl3pPr>
            <a:lvl4pPr>
              <a:buClr>
                <a:schemeClr val="bg2"/>
              </a:buClr>
              <a:defRPr/>
            </a:lvl4pPr>
            <a:lvl5pPr>
              <a:buClr>
                <a:schemeClr val="bg2"/>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15938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zonder lijn en zonder logo">
    <p:spTree>
      <p:nvGrpSpPr>
        <p:cNvPr id="1" name=""/>
        <p:cNvGrpSpPr/>
        <p:nvPr/>
      </p:nvGrpSpPr>
      <p:grpSpPr>
        <a:xfrm>
          <a:off x="0" y="0"/>
          <a:ext cx="0" cy="0"/>
          <a:chOff x="0" y="0"/>
          <a:chExt cx="0" cy="0"/>
        </a:xfrm>
      </p:grpSpPr>
      <p:sp>
        <p:nvSpPr>
          <p:cNvPr id="4" name="Tijdelijke aanduiding voor titel 4">
            <a:extLst>
              <a:ext uri="{FF2B5EF4-FFF2-40B4-BE49-F238E27FC236}">
                <a16:creationId xmlns:a16="http://schemas.microsoft.com/office/drawing/2014/main" id="{C791F224-7B16-4D0F-983F-D7B286BC6768}"/>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p>
        </p:txBody>
      </p:sp>
      <p:sp>
        <p:nvSpPr>
          <p:cNvPr id="5" name="Tijdelijke aanduiding voor tekst 5">
            <a:extLst>
              <a:ext uri="{FF2B5EF4-FFF2-40B4-BE49-F238E27FC236}">
                <a16:creationId xmlns:a16="http://schemas.microsoft.com/office/drawing/2014/main" id="{B13E3E58-5D8C-4441-A263-69B264D0DE98}"/>
              </a:ext>
            </a:extLst>
          </p:cNvPr>
          <p:cNvSpPr>
            <a:spLocks noGrp="1"/>
          </p:cNvSpPr>
          <p:nvPr>
            <p:ph idx="1"/>
          </p:nvPr>
        </p:nvSpPr>
        <p:spPr>
          <a:xfrm>
            <a:off x="890427" y="1454737"/>
            <a:ext cx="10691973" cy="5175396"/>
          </a:xfrm>
          <a:prstGeom prst="rect">
            <a:avLst/>
          </a:prstGeom>
        </p:spPr>
        <p:txBody>
          <a:bodyPr vert="horz" lIns="91440" tIns="45720" rIns="91440" bIns="45720" rtlCol="0">
            <a:normAutofit/>
          </a:bodyPr>
          <a:lstStyle>
            <a:lvl2pPr>
              <a:buClr>
                <a:schemeClr val="bg2"/>
              </a:buClr>
              <a:defRPr/>
            </a:lvl2pPr>
            <a:lvl3pPr>
              <a:buClr>
                <a:schemeClr val="bg2"/>
              </a:buClr>
              <a:defRPr/>
            </a:lvl3pPr>
            <a:lvl4pPr>
              <a:buClr>
                <a:schemeClr val="bg2"/>
              </a:buClr>
              <a:defRPr/>
            </a:lvl4pPr>
            <a:lvl5pPr>
              <a:buClr>
                <a:schemeClr val="bg2"/>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Rechthoek 6">
            <a:extLst>
              <a:ext uri="{FF2B5EF4-FFF2-40B4-BE49-F238E27FC236}">
                <a16:creationId xmlns:a16="http://schemas.microsoft.com/office/drawing/2014/main" id="{2118D8C7-4954-420F-B181-173D987795D2}"/>
              </a:ext>
            </a:extLst>
          </p:cNvPr>
          <p:cNvSpPr/>
          <p:nvPr/>
        </p:nvSpPr>
        <p:spPr>
          <a:xfrm>
            <a:off x="-23973" y="0"/>
            <a:ext cx="256202" cy="6912000"/>
          </a:xfrm>
          <a:prstGeom prst="rect">
            <a:avLst/>
          </a:prstGeom>
          <a:solidFill>
            <a:srgbClr val="B5B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B5B2A3"/>
              </a:solidFill>
            </a:endParaRPr>
          </a:p>
        </p:txBody>
      </p:sp>
    </p:spTree>
    <p:extLst>
      <p:ext uri="{BB962C8B-B14F-4D97-AF65-F5344CB8AC3E}">
        <p14:creationId xmlns:p14="http://schemas.microsoft.com/office/powerpoint/2010/main" val="2813047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dia rode achtergrond">
    <p:bg>
      <p:bgPr>
        <a:solidFill>
          <a:srgbClr val="CC0209"/>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D7B6ADD-43B1-46C3-B8FE-78DAD3649B40}"/>
              </a:ext>
            </a:extLst>
          </p:cNvPr>
          <p:cNvSpPr>
            <a:spLocks noGrp="1"/>
          </p:cNvSpPr>
          <p:nvPr>
            <p:ph type="title"/>
          </p:nvPr>
        </p:nvSpPr>
        <p:spPr>
          <a:xfrm>
            <a:off x="849627" y="2660915"/>
            <a:ext cx="10972800" cy="1143000"/>
          </a:xfrm>
        </p:spPr>
        <p:txBody>
          <a:bodyPr>
            <a:noAutofit/>
          </a:bodyPr>
          <a:lstStyle>
            <a:lvl1pPr>
              <a:defRPr sz="8000" b="1">
                <a:solidFill>
                  <a:schemeClr val="bg1"/>
                </a:solidFill>
              </a:defRPr>
            </a:lvl1pPr>
          </a:lstStyle>
          <a:p>
            <a:r>
              <a:rPr lang="nl-NL"/>
              <a:t>Klik om stijl te bewerken</a:t>
            </a:r>
          </a:p>
        </p:txBody>
      </p:sp>
      <p:pic>
        <p:nvPicPr>
          <p:cNvPr id="5" name="Afbeelding 4">
            <a:extLst>
              <a:ext uri="{FF2B5EF4-FFF2-40B4-BE49-F238E27FC236}">
                <a16:creationId xmlns:a16="http://schemas.microsoft.com/office/drawing/2014/main" id="{CB2BD9C7-A417-DF4A-B7B7-885E7669E2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64490" y="227867"/>
            <a:ext cx="835819" cy="871311"/>
          </a:xfrm>
          <a:prstGeom prst="rect">
            <a:avLst/>
          </a:prstGeom>
        </p:spPr>
      </p:pic>
      <p:sp>
        <p:nvSpPr>
          <p:cNvPr id="6" name="Titel 4">
            <a:extLst>
              <a:ext uri="{FF2B5EF4-FFF2-40B4-BE49-F238E27FC236}">
                <a16:creationId xmlns:a16="http://schemas.microsoft.com/office/drawing/2014/main" id="{395F51C5-A68B-4F21-B107-D2A875DD5C65}"/>
              </a:ext>
            </a:extLst>
          </p:cNvPr>
          <p:cNvSpPr txBox="1">
            <a:spLocks/>
          </p:cNvSpPr>
          <p:nvPr userDrawn="1"/>
        </p:nvSpPr>
        <p:spPr>
          <a:xfrm>
            <a:off x="3710354" y="15240"/>
            <a:ext cx="7477768" cy="692291"/>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500" b="1" i="0" kern="1200" baseline="0">
                <a:solidFill>
                  <a:srgbClr val="CC0209"/>
                </a:solidFill>
                <a:effectLst/>
                <a:latin typeface="Source Sans Pro" panose="020B0503030403020204" pitchFamily="34" charset="0"/>
                <a:ea typeface="Source Sans Pro" panose="020B0503030403020204" pitchFamily="34" charset="0"/>
                <a:cs typeface="+mj-cs"/>
              </a:defRPr>
            </a:lvl1pPr>
          </a:lstStyle>
          <a:p>
            <a:pPr algn="r"/>
            <a:r>
              <a:rPr lang="nl-NL" sz="2400" b="0" i="0" baseline="0" dirty="0">
                <a:solidFill>
                  <a:schemeClr val="bg1"/>
                </a:solidFill>
                <a:latin typeface="Rockwell" panose="02060603020205020403" pitchFamily="18" charset="0"/>
              </a:rPr>
              <a:t>Voorkom een open einde. Maak je eigen keuzes.</a:t>
            </a:r>
          </a:p>
        </p:txBody>
      </p:sp>
    </p:spTree>
    <p:extLst>
      <p:ext uri="{BB962C8B-B14F-4D97-AF65-F5344CB8AC3E}">
        <p14:creationId xmlns:p14="http://schemas.microsoft.com/office/powerpoint/2010/main" val="4242660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B2F71E-1D83-CC83-8CCF-E062825DCE6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ECF2322-8868-3A52-BD41-096C240300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E620B14-60DF-E88D-9B18-2F1480E8F84A}"/>
              </a:ext>
            </a:extLst>
          </p:cNvPr>
          <p:cNvSpPr>
            <a:spLocks noGrp="1"/>
          </p:cNvSpPr>
          <p:nvPr>
            <p:ph type="dt" sz="half" idx="10"/>
          </p:nvPr>
        </p:nvSpPr>
        <p:spPr/>
        <p:txBody>
          <a:bodyPr/>
          <a:lstStyle/>
          <a:p>
            <a:fld id="{A62425B2-B661-4F93-BE2A-85EAC0FB3B09}" type="datetimeFigureOut">
              <a:rPr lang="nl-NL" smtClean="0"/>
              <a:t>15-9-2023</a:t>
            </a:fld>
            <a:endParaRPr lang="nl-NL"/>
          </a:p>
        </p:txBody>
      </p:sp>
      <p:sp>
        <p:nvSpPr>
          <p:cNvPr id="5" name="Tijdelijke aanduiding voor voettekst 4">
            <a:extLst>
              <a:ext uri="{FF2B5EF4-FFF2-40B4-BE49-F238E27FC236}">
                <a16:creationId xmlns:a16="http://schemas.microsoft.com/office/drawing/2014/main" id="{440CA119-684F-8FBF-775E-F936E0546F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CD8BA9-9910-F948-AA9F-D51F761B3D38}"/>
              </a:ext>
            </a:extLst>
          </p:cNvPr>
          <p:cNvSpPr>
            <a:spLocks noGrp="1"/>
          </p:cNvSpPr>
          <p:nvPr>
            <p:ph type="sldNum" sz="quarter" idx="12"/>
          </p:nvPr>
        </p:nvSpPr>
        <p:spPr/>
        <p:txBody>
          <a:bodyPr/>
          <a:lstStyle/>
          <a:p>
            <a:fld id="{AF1811C2-A4BB-4758-9F2C-A5977035C506}" type="slidenum">
              <a:rPr lang="nl-NL" smtClean="0"/>
              <a:t>‹nr.›</a:t>
            </a:fld>
            <a:endParaRPr lang="nl-NL"/>
          </a:p>
        </p:txBody>
      </p:sp>
    </p:spTree>
    <p:extLst>
      <p:ext uri="{BB962C8B-B14F-4D97-AF65-F5344CB8AC3E}">
        <p14:creationId xmlns:p14="http://schemas.microsoft.com/office/powerpoint/2010/main" val="290086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86652-79F3-BBE8-475C-6BC66F39079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9781D80-4DCF-BEFE-E094-04EDCE7E870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FA38A86-983D-BBAA-CB6F-3B3DD49A345A}"/>
              </a:ext>
            </a:extLst>
          </p:cNvPr>
          <p:cNvSpPr>
            <a:spLocks noGrp="1"/>
          </p:cNvSpPr>
          <p:nvPr>
            <p:ph type="dt" sz="half" idx="10"/>
          </p:nvPr>
        </p:nvSpPr>
        <p:spPr/>
        <p:txBody>
          <a:bodyPr/>
          <a:lstStyle/>
          <a:p>
            <a:fld id="{A62425B2-B661-4F93-BE2A-85EAC0FB3B09}" type="datetimeFigureOut">
              <a:rPr lang="nl-NL" smtClean="0"/>
              <a:t>15-9-2023</a:t>
            </a:fld>
            <a:endParaRPr lang="nl-NL"/>
          </a:p>
        </p:txBody>
      </p:sp>
      <p:sp>
        <p:nvSpPr>
          <p:cNvPr id="5" name="Tijdelijke aanduiding voor voettekst 4">
            <a:extLst>
              <a:ext uri="{FF2B5EF4-FFF2-40B4-BE49-F238E27FC236}">
                <a16:creationId xmlns:a16="http://schemas.microsoft.com/office/drawing/2014/main" id="{D67C9ADF-0C8B-10D8-13E8-385288ABDC9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40E3824-6613-F34D-A13E-D0D405F3C6D7}"/>
              </a:ext>
            </a:extLst>
          </p:cNvPr>
          <p:cNvSpPr>
            <a:spLocks noGrp="1"/>
          </p:cNvSpPr>
          <p:nvPr>
            <p:ph type="sldNum" sz="quarter" idx="12"/>
          </p:nvPr>
        </p:nvSpPr>
        <p:spPr/>
        <p:txBody>
          <a:bodyPr/>
          <a:lstStyle/>
          <a:p>
            <a:fld id="{AF1811C2-A4BB-4758-9F2C-A5977035C506}" type="slidenum">
              <a:rPr lang="nl-NL" smtClean="0"/>
              <a:t>‹nr.›</a:t>
            </a:fld>
            <a:endParaRPr lang="nl-NL"/>
          </a:p>
        </p:txBody>
      </p:sp>
    </p:spTree>
    <p:extLst>
      <p:ext uri="{BB962C8B-B14F-4D97-AF65-F5344CB8AC3E}">
        <p14:creationId xmlns:p14="http://schemas.microsoft.com/office/powerpoint/2010/main" val="837423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a deskundigst 1">
    <p:bg>
      <p:bgPr>
        <a:solidFill>
          <a:srgbClr val="6DBADA"/>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BBD655C-C5CC-4827-9F4E-C513F56B06B7}"/>
              </a:ext>
            </a:extLst>
          </p:cNvPr>
          <p:cNvSpPr txBox="1"/>
          <p:nvPr/>
        </p:nvSpPr>
        <p:spPr>
          <a:xfrm>
            <a:off x="3023659" y="2756926"/>
            <a:ext cx="6624736" cy="1200329"/>
          </a:xfrm>
          <a:prstGeom prst="rect">
            <a:avLst/>
          </a:prstGeom>
          <a:noFill/>
        </p:spPr>
        <p:txBody>
          <a:bodyPr wrap="square" rtlCol="0">
            <a:spAutoFit/>
          </a:bodyPr>
          <a:lstStyle/>
          <a:p>
            <a:endParaRPr lang="nl-NL" sz="7200">
              <a:latin typeface="Source Sans Pro" panose="020B0503030403020204" pitchFamily="34" charset="0"/>
              <a:ea typeface="Source Sans Pro" panose="020B0503030403020204" pitchFamily="34" charset="0"/>
            </a:endParaRPr>
          </a:p>
        </p:txBody>
      </p:sp>
      <p:sp>
        <p:nvSpPr>
          <p:cNvPr id="3" name="Titel 1">
            <a:extLst>
              <a:ext uri="{FF2B5EF4-FFF2-40B4-BE49-F238E27FC236}">
                <a16:creationId xmlns:a16="http://schemas.microsoft.com/office/drawing/2014/main" id="{05F43E67-5860-4212-8ECD-FDF350D38990}"/>
              </a:ext>
            </a:extLst>
          </p:cNvPr>
          <p:cNvSpPr>
            <a:spLocks noGrp="1"/>
          </p:cNvSpPr>
          <p:nvPr>
            <p:ph type="title"/>
          </p:nvPr>
        </p:nvSpPr>
        <p:spPr>
          <a:xfrm>
            <a:off x="849627" y="2660915"/>
            <a:ext cx="10972800" cy="1143000"/>
          </a:xfrm>
        </p:spPr>
        <p:txBody>
          <a:bodyPr>
            <a:noAutofit/>
          </a:bodyPr>
          <a:lstStyle>
            <a:lvl1pPr>
              <a:defRPr sz="8000" b="1" baseline="0">
                <a:solidFill>
                  <a:schemeClr val="bg1"/>
                </a:solidFill>
              </a:defRPr>
            </a:lvl1pPr>
          </a:lstStyle>
          <a:p>
            <a:r>
              <a:rPr lang="nl-NL"/>
              <a:t>Klik om stijl te bewerken</a:t>
            </a:r>
          </a:p>
        </p:txBody>
      </p:sp>
      <p:pic>
        <p:nvPicPr>
          <p:cNvPr id="4" name="Afbeelding 3">
            <a:extLst>
              <a:ext uri="{FF2B5EF4-FFF2-40B4-BE49-F238E27FC236}">
                <a16:creationId xmlns:a16="http://schemas.microsoft.com/office/drawing/2014/main" id="{F560F6BC-F41D-6B40-9899-95D4BF7722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64490" y="227867"/>
            <a:ext cx="835819" cy="871311"/>
          </a:xfrm>
          <a:prstGeom prst="rect">
            <a:avLst/>
          </a:prstGeom>
        </p:spPr>
      </p:pic>
    </p:spTree>
    <p:extLst>
      <p:ext uri="{BB962C8B-B14F-4D97-AF65-F5344CB8AC3E}">
        <p14:creationId xmlns:p14="http://schemas.microsoft.com/office/powerpoint/2010/main" val="2993765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72562-F682-A370-BDA0-57E593139B0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1AAB43E-5CB5-FBB8-2BBD-06585A4F3F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0B415E4-DF8E-1580-5460-755E75A56D8B}"/>
              </a:ext>
            </a:extLst>
          </p:cNvPr>
          <p:cNvSpPr>
            <a:spLocks noGrp="1"/>
          </p:cNvSpPr>
          <p:nvPr>
            <p:ph type="dt" sz="half" idx="10"/>
          </p:nvPr>
        </p:nvSpPr>
        <p:spPr/>
        <p:txBody>
          <a:bodyPr/>
          <a:lstStyle/>
          <a:p>
            <a:fld id="{A62425B2-B661-4F93-BE2A-85EAC0FB3B09}" type="datetimeFigureOut">
              <a:rPr lang="nl-NL" smtClean="0"/>
              <a:t>15-9-2023</a:t>
            </a:fld>
            <a:endParaRPr lang="nl-NL"/>
          </a:p>
        </p:txBody>
      </p:sp>
      <p:sp>
        <p:nvSpPr>
          <p:cNvPr id="5" name="Tijdelijke aanduiding voor voettekst 4">
            <a:extLst>
              <a:ext uri="{FF2B5EF4-FFF2-40B4-BE49-F238E27FC236}">
                <a16:creationId xmlns:a16="http://schemas.microsoft.com/office/drawing/2014/main" id="{0D61DC96-8E7B-3AE7-8348-0B527D5DF25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A19CE4A-6691-5D9E-7A68-E961FF43419B}"/>
              </a:ext>
            </a:extLst>
          </p:cNvPr>
          <p:cNvSpPr>
            <a:spLocks noGrp="1"/>
          </p:cNvSpPr>
          <p:nvPr>
            <p:ph type="sldNum" sz="quarter" idx="12"/>
          </p:nvPr>
        </p:nvSpPr>
        <p:spPr/>
        <p:txBody>
          <a:bodyPr/>
          <a:lstStyle/>
          <a:p>
            <a:fld id="{AF1811C2-A4BB-4758-9F2C-A5977035C506}" type="slidenum">
              <a:rPr lang="nl-NL" smtClean="0"/>
              <a:t>‹nr.›</a:t>
            </a:fld>
            <a:endParaRPr lang="nl-NL"/>
          </a:p>
        </p:txBody>
      </p:sp>
    </p:spTree>
    <p:extLst>
      <p:ext uri="{BB962C8B-B14F-4D97-AF65-F5344CB8AC3E}">
        <p14:creationId xmlns:p14="http://schemas.microsoft.com/office/powerpoint/2010/main" val="16144586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BFFE0F-1950-CCED-AB28-B4A526DAA89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1880DA0-FCAF-D589-5DCC-92054FFA163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945BFCF-9890-AA2B-600F-9BB4909E278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4FAA5EC-6BAD-E71F-079A-681B64BE42C6}"/>
              </a:ext>
            </a:extLst>
          </p:cNvPr>
          <p:cNvSpPr>
            <a:spLocks noGrp="1"/>
          </p:cNvSpPr>
          <p:nvPr>
            <p:ph type="dt" sz="half" idx="10"/>
          </p:nvPr>
        </p:nvSpPr>
        <p:spPr/>
        <p:txBody>
          <a:bodyPr/>
          <a:lstStyle/>
          <a:p>
            <a:fld id="{A62425B2-B661-4F93-BE2A-85EAC0FB3B09}" type="datetimeFigureOut">
              <a:rPr lang="nl-NL" smtClean="0"/>
              <a:t>15-9-2023</a:t>
            </a:fld>
            <a:endParaRPr lang="nl-NL"/>
          </a:p>
        </p:txBody>
      </p:sp>
      <p:sp>
        <p:nvSpPr>
          <p:cNvPr id="6" name="Tijdelijke aanduiding voor voettekst 5">
            <a:extLst>
              <a:ext uri="{FF2B5EF4-FFF2-40B4-BE49-F238E27FC236}">
                <a16:creationId xmlns:a16="http://schemas.microsoft.com/office/drawing/2014/main" id="{6E5F32DC-5AA2-3A03-EAC4-8C56CB131A9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42E1FFD-C288-0D1C-7B28-26CA82DC3F1B}"/>
              </a:ext>
            </a:extLst>
          </p:cNvPr>
          <p:cNvSpPr>
            <a:spLocks noGrp="1"/>
          </p:cNvSpPr>
          <p:nvPr>
            <p:ph type="sldNum" sz="quarter" idx="12"/>
          </p:nvPr>
        </p:nvSpPr>
        <p:spPr/>
        <p:txBody>
          <a:bodyPr/>
          <a:lstStyle/>
          <a:p>
            <a:fld id="{AF1811C2-A4BB-4758-9F2C-A5977035C506}" type="slidenum">
              <a:rPr lang="nl-NL" smtClean="0"/>
              <a:t>‹nr.›</a:t>
            </a:fld>
            <a:endParaRPr lang="nl-NL"/>
          </a:p>
        </p:txBody>
      </p:sp>
    </p:spTree>
    <p:extLst>
      <p:ext uri="{BB962C8B-B14F-4D97-AF65-F5344CB8AC3E}">
        <p14:creationId xmlns:p14="http://schemas.microsoft.com/office/powerpoint/2010/main" val="2409469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0FD985-6505-AB00-2C7A-3C96CFFA5F1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7209A08-7B1F-A636-AD30-D0469A5624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0AE61B7-873C-39D3-B05B-FF9BC6A939F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7F58BD1-0CAF-371A-8FE9-633BA803A2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27FEDF5-FB87-9A0C-5596-0316B57CD6F9}"/>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45CA863-EBA4-E79B-2C54-71BF12276E83}"/>
              </a:ext>
            </a:extLst>
          </p:cNvPr>
          <p:cNvSpPr>
            <a:spLocks noGrp="1"/>
          </p:cNvSpPr>
          <p:nvPr>
            <p:ph type="dt" sz="half" idx="10"/>
          </p:nvPr>
        </p:nvSpPr>
        <p:spPr/>
        <p:txBody>
          <a:bodyPr/>
          <a:lstStyle/>
          <a:p>
            <a:fld id="{A62425B2-B661-4F93-BE2A-85EAC0FB3B09}" type="datetimeFigureOut">
              <a:rPr lang="nl-NL" smtClean="0"/>
              <a:t>15-9-2023</a:t>
            </a:fld>
            <a:endParaRPr lang="nl-NL"/>
          </a:p>
        </p:txBody>
      </p:sp>
      <p:sp>
        <p:nvSpPr>
          <p:cNvPr id="8" name="Tijdelijke aanduiding voor voettekst 7">
            <a:extLst>
              <a:ext uri="{FF2B5EF4-FFF2-40B4-BE49-F238E27FC236}">
                <a16:creationId xmlns:a16="http://schemas.microsoft.com/office/drawing/2014/main" id="{97C49760-24AF-D26C-18D1-E620F4CAC14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970E5A7-6063-905D-D7BC-B7A687D9CDF2}"/>
              </a:ext>
            </a:extLst>
          </p:cNvPr>
          <p:cNvSpPr>
            <a:spLocks noGrp="1"/>
          </p:cNvSpPr>
          <p:nvPr>
            <p:ph type="sldNum" sz="quarter" idx="12"/>
          </p:nvPr>
        </p:nvSpPr>
        <p:spPr/>
        <p:txBody>
          <a:bodyPr/>
          <a:lstStyle/>
          <a:p>
            <a:fld id="{AF1811C2-A4BB-4758-9F2C-A5977035C506}" type="slidenum">
              <a:rPr lang="nl-NL" smtClean="0"/>
              <a:t>‹nr.›</a:t>
            </a:fld>
            <a:endParaRPr lang="nl-NL"/>
          </a:p>
        </p:txBody>
      </p:sp>
    </p:spTree>
    <p:extLst>
      <p:ext uri="{BB962C8B-B14F-4D97-AF65-F5344CB8AC3E}">
        <p14:creationId xmlns:p14="http://schemas.microsoft.com/office/powerpoint/2010/main" val="14925601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310B20-B25D-A199-C1CE-A9A59A6AF7B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AC9D2DA-5653-0BEA-5BBE-513A29356293}"/>
              </a:ext>
            </a:extLst>
          </p:cNvPr>
          <p:cNvSpPr>
            <a:spLocks noGrp="1"/>
          </p:cNvSpPr>
          <p:nvPr>
            <p:ph type="dt" sz="half" idx="10"/>
          </p:nvPr>
        </p:nvSpPr>
        <p:spPr/>
        <p:txBody>
          <a:bodyPr/>
          <a:lstStyle/>
          <a:p>
            <a:fld id="{A62425B2-B661-4F93-BE2A-85EAC0FB3B09}" type="datetimeFigureOut">
              <a:rPr lang="nl-NL" smtClean="0"/>
              <a:t>15-9-2023</a:t>
            </a:fld>
            <a:endParaRPr lang="nl-NL"/>
          </a:p>
        </p:txBody>
      </p:sp>
      <p:sp>
        <p:nvSpPr>
          <p:cNvPr id="4" name="Tijdelijke aanduiding voor voettekst 3">
            <a:extLst>
              <a:ext uri="{FF2B5EF4-FFF2-40B4-BE49-F238E27FC236}">
                <a16:creationId xmlns:a16="http://schemas.microsoft.com/office/drawing/2014/main" id="{BDAB1684-D511-A872-A283-2E001B61B07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3D17743-0951-1126-630A-B3C8ED94FB36}"/>
              </a:ext>
            </a:extLst>
          </p:cNvPr>
          <p:cNvSpPr>
            <a:spLocks noGrp="1"/>
          </p:cNvSpPr>
          <p:nvPr>
            <p:ph type="sldNum" sz="quarter" idx="12"/>
          </p:nvPr>
        </p:nvSpPr>
        <p:spPr/>
        <p:txBody>
          <a:bodyPr/>
          <a:lstStyle/>
          <a:p>
            <a:fld id="{AF1811C2-A4BB-4758-9F2C-A5977035C506}" type="slidenum">
              <a:rPr lang="nl-NL" smtClean="0"/>
              <a:t>‹nr.›</a:t>
            </a:fld>
            <a:endParaRPr lang="nl-NL"/>
          </a:p>
        </p:txBody>
      </p:sp>
    </p:spTree>
    <p:extLst>
      <p:ext uri="{BB962C8B-B14F-4D97-AF65-F5344CB8AC3E}">
        <p14:creationId xmlns:p14="http://schemas.microsoft.com/office/powerpoint/2010/main" val="26178104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3CF12DF-1989-9583-6EF4-35EE34CDEE2D}"/>
              </a:ext>
            </a:extLst>
          </p:cNvPr>
          <p:cNvSpPr>
            <a:spLocks noGrp="1"/>
          </p:cNvSpPr>
          <p:nvPr>
            <p:ph type="dt" sz="half" idx="10"/>
          </p:nvPr>
        </p:nvSpPr>
        <p:spPr/>
        <p:txBody>
          <a:bodyPr/>
          <a:lstStyle/>
          <a:p>
            <a:fld id="{A62425B2-B661-4F93-BE2A-85EAC0FB3B09}" type="datetimeFigureOut">
              <a:rPr lang="nl-NL" smtClean="0"/>
              <a:t>15-9-2023</a:t>
            </a:fld>
            <a:endParaRPr lang="nl-NL"/>
          </a:p>
        </p:txBody>
      </p:sp>
      <p:sp>
        <p:nvSpPr>
          <p:cNvPr id="3" name="Tijdelijke aanduiding voor voettekst 2">
            <a:extLst>
              <a:ext uri="{FF2B5EF4-FFF2-40B4-BE49-F238E27FC236}">
                <a16:creationId xmlns:a16="http://schemas.microsoft.com/office/drawing/2014/main" id="{68E12F44-7E8E-A909-742B-3037456353E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D097297-4DA0-86E1-9550-8988A6790B26}"/>
              </a:ext>
            </a:extLst>
          </p:cNvPr>
          <p:cNvSpPr>
            <a:spLocks noGrp="1"/>
          </p:cNvSpPr>
          <p:nvPr>
            <p:ph type="sldNum" sz="quarter" idx="12"/>
          </p:nvPr>
        </p:nvSpPr>
        <p:spPr/>
        <p:txBody>
          <a:bodyPr/>
          <a:lstStyle/>
          <a:p>
            <a:fld id="{AF1811C2-A4BB-4758-9F2C-A5977035C506}" type="slidenum">
              <a:rPr lang="nl-NL" smtClean="0"/>
              <a:t>‹nr.›</a:t>
            </a:fld>
            <a:endParaRPr lang="nl-NL"/>
          </a:p>
        </p:txBody>
      </p:sp>
    </p:spTree>
    <p:extLst>
      <p:ext uri="{BB962C8B-B14F-4D97-AF65-F5344CB8AC3E}">
        <p14:creationId xmlns:p14="http://schemas.microsoft.com/office/powerpoint/2010/main" val="20160318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40716C-0CB2-0233-5008-2A59E71DD05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273A0D7-E501-BF1B-C581-E2E47E6E6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5CCB283-C509-0175-4E60-114CFA66E0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CAF9B20-A38E-7674-B05A-238BE0533BB4}"/>
              </a:ext>
            </a:extLst>
          </p:cNvPr>
          <p:cNvSpPr>
            <a:spLocks noGrp="1"/>
          </p:cNvSpPr>
          <p:nvPr>
            <p:ph type="dt" sz="half" idx="10"/>
          </p:nvPr>
        </p:nvSpPr>
        <p:spPr/>
        <p:txBody>
          <a:bodyPr/>
          <a:lstStyle/>
          <a:p>
            <a:fld id="{A62425B2-B661-4F93-BE2A-85EAC0FB3B09}" type="datetimeFigureOut">
              <a:rPr lang="nl-NL" smtClean="0"/>
              <a:t>15-9-2023</a:t>
            </a:fld>
            <a:endParaRPr lang="nl-NL"/>
          </a:p>
        </p:txBody>
      </p:sp>
      <p:sp>
        <p:nvSpPr>
          <p:cNvPr id="6" name="Tijdelijke aanduiding voor voettekst 5">
            <a:extLst>
              <a:ext uri="{FF2B5EF4-FFF2-40B4-BE49-F238E27FC236}">
                <a16:creationId xmlns:a16="http://schemas.microsoft.com/office/drawing/2014/main" id="{74D66B92-D7D8-AB14-C9AD-88D5AB2E863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99FB60C-9BF5-1CC4-7EF3-FB24A0B7E422}"/>
              </a:ext>
            </a:extLst>
          </p:cNvPr>
          <p:cNvSpPr>
            <a:spLocks noGrp="1"/>
          </p:cNvSpPr>
          <p:nvPr>
            <p:ph type="sldNum" sz="quarter" idx="12"/>
          </p:nvPr>
        </p:nvSpPr>
        <p:spPr/>
        <p:txBody>
          <a:bodyPr/>
          <a:lstStyle/>
          <a:p>
            <a:fld id="{AF1811C2-A4BB-4758-9F2C-A5977035C506}" type="slidenum">
              <a:rPr lang="nl-NL" smtClean="0"/>
              <a:t>‹nr.›</a:t>
            </a:fld>
            <a:endParaRPr lang="nl-NL"/>
          </a:p>
        </p:txBody>
      </p:sp>
    </p:spTree>
    <p:extLst>
      <p:ext uri="{BB962C8B-B14F-4D97-AF65-F5344CB8AC3E}">
        <p14:creationId xmlns:p14="http://schemas.microsoft.com/office/powerpoint/2010/main" val="28974290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349D77-95F9-B475-95E0-516B4287708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27181E3-DBCB-832A-BC5E-4CB252F9DF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C252562-6084-21B0-CA31-48C869A5AA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9D8D609-DCB0-F82C-5CBD-96F0D5C86BD1}"/>
              </a:ext>
            </a:extLst>
          </p:cNvPr>
          <p:cNvSpPr>
            <a:spLocks noGrp="1"/>
          </p:cNvSpPr>
          <p:nvPr>
            <p:ph type="dt" sz="half" idx="10"/>
          </p:nvPr>
        </p:nvSpPr>
        <p:spPr/>
        <p:txBody>
          <a:bodyPr/>
          <a:lstStyle/>
          <a:p>
            <a:fld id="{A62425B2-B661-4F93-BE2A-85EAC0FB3B09}" type="datetimeFigureOut">
              <a:rPr lang="nl-NL" smtClean="0"/>
              <a:t>15-9-2023</a:t>
            </a:fld>
            <a:endParaRPr lang="nl-NL"/>
          </a:p>
        </p:txBody>
      </p:sp>
      <p:sp>
        <p:nvSpPr>
          <p:cNvPr id="6" name="Tijdelijke aanduiding voor voettekst 5">
            <a:extLst>
              <a:ext uri="{FF2B5EF4-FFF2-40B4-BE49-F238E27FC236}">
                <a16:creationId xmlns:a16="http://schemas.microsoft.com/office/drawing/2014/main" id="{E474E89D-AABE-EB40-53B8-5C629A57536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A4CECB3-97AB-052D-3ECD-E3B0CE90A982}"/>
              </a:ext>
            </a:extLst>
          </p:cNvPr>
          <p:cNvSpPr>
            <a:spLocks noGrp="1"/>
          </p:cNvSpPr>
          <p:nvPr>
            <p:ph type="sldNum" sz="quarter" idx="12"/>
          </p:nvPr>
        </p:nvSpPr>
        <p:spPr/>
        <p:txBody>
          <a:bodyPr/>
          <a:lstStyle/>
          <a:p>
            <a:fld id="{AF1811C2-A4BB-4758-9F2C-A5977035C506}" type="slidenum">
              <a:rPr lang="nl-NL" smtClean="0"/>
              <a:t>‹nr.›</a:t>
            </a:fld>
            <a:endParaRPr lang="nl-NL"/>
          </a:p>
        </p:txBody>
      </p:sp>
    </p:spTree>
    <p:extLst>
      <p:ext uri="{BB962C8B-B14F-4D97-AF65-F5344CB8AC3E}">
        <p14:creationId xmlns:p14="http://schemas.microsoft.com/office/powerpoint/2010/main" val="18818399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B1D75-130D-1B1C-574B-77791209F60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E33EBA7-75A7-1E7C-54EE-95EF6B8CE98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6569656-C7C3-E82D-85D4-0FC41D7A0EE2}"/>
              </a:ext>
            </a:extLst>
          </p:cNvPr>
          <p:cNvSpPr>
            <a:spLocks noGrp="1"/>
          </p:cNvSpPr>
          <p:nvPr>
            <p:ph type="dt" sz="half" idx="10"/>
          </p:nvPr>
        </p:nvSpPr>
        <p:spPr/>
        <p:txBody>
          <a:bodyPr/>
          <a:lstStyle/>
          <a:p>
            <a:fld id="{A62425B2-B661-4F93-BE2A-85EAC0FB3B09}" type="datetimeFigureOut">
              <a:rPr lang="nl-NL" smtClean="0"/>
              <a:t>15-9-2023</a:t>
            </a:fld>
            <a:endParaRPr lang="nl-NL"/>
          </a:p>
        </p:txBody>
      </p:sp>
      <p:sp>
        <p:nvSpPr>
          <p:cNvPr id="5" name="Tijdelijke aanduiding voor voettekst 4">
            <a:extLst>
              <a:ext uri="{FF2B5EF4-FFF2-40B4-BE49-F238E27FC236}">
                <a16:creationId xmlns:a16="http://schemas.microsoft.com/office/drawing/2014/main" id="{2515BA2A-864F-D5CF-5766-7B8B6C3841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353BE4F-92FE-50A5-3B2B-331EEDA3107A}"/>
              </a:ext>
            </a:extLst>
          </p:cNvPr>
          <p:cNvSpPr>
            <a:spLocks noGrp="1"/>
          </p:cNvSpPr>
          <p:nvPr>
            <p:ph type="sldNum" sz="quarter" idx="12"/>
          </p:nvPr>
        </p:nvSpPr>
        <p:spPr/>
        <p:txBody>
          <a:bodyPr/>
          <a:lstStyle/>
          <a:p>
            <a:fld id="{AF1811C2-A4BB-4758-9F2C-A5977035C506}" type="slidenum">
              <a:rPr lang="nl-NL" smtClean="0"/>
              <a:t>‹nr.›</a:t>
            </a:fld>
            <a:endParaRPr lang="nl-NL"/>
          </a:p>
        </p:txBody>
      </p:sp>
    </p:spTree>
    <p:extLst>
      <p:ext uri="{BB962C8B-B14F-4D97-AF65-F5344CB8AC3E}">
        <p14:creationId xmlns:p14="http://schemas.microsoft.com/office/powerpoint/2010/main" val="32080119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80CB103-6BC2-4EA2-8F0A-21485AAB8DF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BE864B6-73F1-2669-8E8A-C352ECC7CA9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CCFB112-5DD5-AFA3-BFB9-D1855A887A0F}"/>
              </a:ext>
            </a:extLst>
          </p:cNvPr>
          <p:cNvSpPr>
            <a:spLocks noGrp="1"/>
          </p:cNvSpPr>
          <p:nvPr>
            <p:ph type="dt" sz="half" idx="10"/>
          </p:nvPr>
        </p:nvSpPr>
        <p:spPr/>
        <p:txBody>
          <a:bodyPr/>
          <a:lstStyle/>
          <a:p>
            <a:fld id="{A62425B2-B661-4F93-BE2A-85EAC0FB3B09}" type="datetimeFigureOut">
              <a:rPr lang="nl-NL" smtClean="0"/>
              <a:t>15-9-2023</a:t>
            </a:fld>
            <a:endParaRPr lang="nl-NL"/>
          </a:p>
        </p:txBody>
      </p:sp>
      <p:sp>
        <p:nvSpPr>
          <p:cNvPr id="5" name="Tijdelijke aanduiding voor voettekst 4">
            <a:extLst>
              <a:ext uri="{FF2B5EF4-FFF2-40B4-BE49-F238E27FC236}">
                <a16:creationId xmlns:a16="http://schemas.microsoft.com/office/drawing/2014/main" id="{68A8A67A-6673-54BB-4F19-720A4D3DCDB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B73E101-BE25-52B4-76C7-FC260CEA5B69}"/>
              </a:ext>
            </a:extLst>
          </p:cNvPr>
          <p:cNvSpPr>
            <a:spLocks noGrp="1"/>
          </p:cNvSpPr>
          <p:nvPr>
            <p:ph type="sldNum" sz="quarter" idx="12"/>
          </p:nvPr>
        </p:nvSpPr>
        <p:spPr/>
        <p:txBody>
          <a:bodyPr/>
          <a:lstStyle/>
          <a:p>
            <a:fld id="{AF1811C2-A4BB-4758-9F2C-A5977035C506}" type="slidenum">
              <a:rPr lang="nl-NL" smtClean="0"/>
              <a:t>‹nr.›</a:t>
            </a:fld>
            <a:endParaRPr lang="nl-NL"/>
          </a:p>
        </p:txBody>
      </p:sp>
    </p:spTree>
    <p:extLst>
      <p:ext uri="{BB962C8B-B14F-4D97-AF65-F5344CB8AC3E}">
        <p14:creationId xmlns:p14="http://schemas.microsoft.com/office/powerpoint/2010/main" val="6111340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cSld name="dia deskundigst 3">
    <p:bg>
      <p:bgPr>
        <a:solidFill>
          <a:srgbClr val="AED5A9"/>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5F43E67-5860-4212-8ECD-FDF350D38990}"/>
              </a:ext>
            </a:extLst>
          </p:cNvPr>
          <p:cNvSpPr>
            <a:spLocks noGrp="1"/>
          </p:cNvSpPr>
          <p:nvPr>
            <p:ph type="title"/>
          </p:nvPr>
        </p:nvSpPr>
        <p:spPr>
          <a:xfrm>
            <a:off x="849627" y="2660915"/>
            <a:ext cx="10972800" cy="1143000"/>
          </a:xfrm>
        </p:spPr>
        <p:txBody>
          <a:bodyPr>
            <a:noAutofit/>
          </a:bodyPr>
          <a:lstStyle>
            <a:lvl1pPr>
              <a:defRPr sz="8000" b="1" baseline="0">
                <a:solidFill>
                  <a:schemeClr val="bg1"/>
                </a:solidFill>
              </a:defRPr>
            </a:lvl1pPr>
          </a:lstStyle>
          <a:p>
            <a:r>
              <a:rPr lang="nl-NL"/>
              <a:t>Klik om stijl te bewerken</a:t>
            </a:r>
          </a:p>
        </p:txBody>
      </p:sp>
    </p:spTree>
    <p:extLst>
      <p:ext uri="{BB962C8B-B14F-4D97-AF65-F5344CB8AC3E}">
        <p14:creationId xmlns:p14="http://schemas.microsoft.com/office/powerpoint/2010/main" val="1869089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a met titel en lijn deskundigst1">
    <p:spTree>
      <p:nvGrpSpPr>
        <p:cNvPr id="1" name=""/>
        <p:cNvGrpSpPr/>
        <p:nvPr/>
      </p:nvGrpSpPr>
      <p:grpSpPr>
        <a:xfrm>
          <a:off x="0" y="0"/>
          <a:ext cx="0" cy="0"/>
          <a:chOff x="0" y="0"/>
          <a:chExt cx="0" cy="0"/>
        </a:xfrm>
      </p:grpSpPr>
      <p:sp>
        <p:nvSpPr>
          <p:cNvPr id="4" name="Tijdelijke aanduiding voor titel 4">
            <a:extLst>
              <a:ext uri="{FF2B5EF4-FFF2-40B4-BE49-F238E27FC236}">
                <a16:creationId xmlns:a16="http://schemas.microsoft.com/office/drawing/2014/main" id="{E1B4008D-C060-498B-B712-1C056DA1EEE3}"/>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p>
        </p:txBody>
      </p:sp>
      <p:cxnSp>
        <p:nvCxnSpPr>
          <p:cNvPr id="7" name="Rechte verbindingslijn 6">
            <a:extLst>
              <a:ext uri="{FF2B5EF4-FFF2-40B4-BE49-F238E27FC236}">
                <a16:creationId xmlns:a16="http://schemas.microsoft.com/office/drawing/2014/main" id="{5CAAA9E9-0BF3-4792-A0C4-F34C74D301DA}"/>
              </a:ext>
            </a:extLst>
          </p:cNvPr>
          <p:cNvCxnSpPr>
            <a:cxnSpLocks/>
          </p:cNvCxnSpPr>
          <p:nvPr/>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7AF59A7B-00BD-4DFF-8A1E-97C10CD0F719}"/>
              </a:ext>
            </a:extLst>
          </p:cNvPr>
          <p:cNvSpPr>
            <a:spLocks noGrp="1"/>
          </p:cNvSpPr>
          <p:nvPr>
            <p:ph sz="quarter" idx="10"/>
          </p:nvPr>
        </p:nvSpPr>
        <p:spPr>
          <a:xfrm>
            <a:off x="890588" y="1454150"/>
            <a:ext cx="7200000" cy="5040000"/>
          </a:xfrm>
        </p:spPr>
        <p:txBody>
          <a:bodyPr/>
          <a:lstStyle>
            <a:lvl1pPr marL="457189" indent="-457189">
              <a:buClr>
                <a:schemeClr val="tx2"/>
              </a:buClr>
              <a:buFont typeface="Wingdings" panose="05000000000000000000" pitchFamily="2" charset="2"/>
              <a:buChar char="§"/>
              <a:defRPr/>
            </a:lvl1pPr>
            <a:lvl2pPr marL="990575" indent="-380990">
              <a:buClr>
                <a:srgbClr val="6DBADA"/>
              </a:buClr>
              <a:buFont typeface="Wingdings" panose="05000000000000000000" pitchFamily="2" charset="2"/>
              <a:buChar char="§"/>
              <a:defRPr/>
            </a:lvl2pPr>
            <a:lvl3pPr marL="1523962" indent="-304792">
              <a:buClr>
                <a:srgbClr val="6DBADA"/>
              </a:buClr>
              <a:buFont typeface="Wingdings" panose="05000000000000000000" pitchFamily="2" charset="2"/>
              <a:buChar char="§"/>
              <a:defRPr/>
            </a:lvl3pPr>
            <a:lvl4pPr marL="2133547" indent="-304792">
              <a:buClr>
                <a:srgbClr val="6DBADA"/>
              </a:buClr>
              <a:buFont typeface="Wingdings" panose="05000000000000000000" pitchFamily="2" charset="2"/>
              <a:buChar char="§"/>
              <a:defRPr/>
            </a:lvl4pPr>
            <a:lvl5pPr marL="2743131" indent="-304792">
              <a:buClr>
                <a:srgbClr val="6DBADA"/>
              </a:buClr>
              <a:buFont typeface="Wingdings" panose="05000000000000000000"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Rechthoek 4">
            <a:extLst>
              <a:ext uri="{FF2B5EF4-FFF2-40B4-BE49-F238E27FC236}">
                <a16:creationId xmlns:a16="http://schemas.microsoft.com/office/drawing/2014/main" id="{88D249B1-21F9-4F50-95F7-DB3C9BF7C8D5}"/>
              </a:ext>
            </a:extLst>
          </p:cNvPr>
          <p:cNvSpPr/>
          <p:nvPr userDrawn="1"/>
        </p:nvSpPr>
        <p:spPr>
          <a:xfrm>
            <a:off x="-25899" y="1233779"/>
            <a:ext cx="255600" cy="5688000"/>
          </a:xfrm>
          <a:prstGeom prst="rect">
            <a:avLst/>
          </a:prstGeom>
          <a:solidFill>
            <a:srgbClr val="6DB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908172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Dia met titel en lijn deskundigst 3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7619F4-5D09-4635-9376-8DCB9F9DC092}"/>
              </a:ext>
            </a:extLst>
          </p:cNvPr>
          <p:cNvSpPr>
            <a:spLocks noGrp="1"/>
          </p:cNvSpPr>
          <p:nvPr>
            <p:ph type="title"/>
          </p:nvPr>
        </p:nvSpPr>
        <p:spPr/>
        <p:txBody>
          <a:bodyPr/>
          <a:lstStyle/>
          <a:p>
            <a:r>
              <a:rPr lang="nl-NL"/>
              <a:t>Klik om stijl te bewerken</a:t>
            </a:r>
          </a:p>
        </p:txBody>
      </p:sp>
      <p:sp>
        <p:nvSpPr>
          <p:cNvPr id="4" name="Tijdelijke aanduiding voor inhoud 3">
            <a:extLst>
              <a:ext uri="{FF2B5EF4-FFF2-40B4-BE49-F238E27FC236}">
                <a16:creationId xmlns:a16="http://schemas.microsoft.com/office/drawing/2014/main" id="{4ABC23D9-3E6A-488D-85B8-82E03DAE743E}"/>
              </a:ext>
            </a:extLst>
          </p:cNvPr>
          <p:cNvSpPr>
            <a:spLocks noGrp="1"/>
          </p:cNvSpPr>
          <p:nvPr>
            <p:ph sz="quarter" idx="10"/>
          </p:nvPr>
        </p:nvSpPr>
        <p:spPr>
          <a:xfrm>
            <a:off x="890588" y="1466450"/>
            <a:ext cx="7200000" cy="5040000"/>
          </a:xfrm>
        </p:spPr>
        <p:txBody>
          <a:bodyPr/>
          <a:lstStyle>
            <a:lvl2pPr>
              <a:buClr>
                <a:srgbClr val="AED5A9"/>
              </a:buClr>
              <a:defRPr/>
            </a:lvl2pPr>
            <a:lvl3pPr>
              <a:buClr>
                <a:srgbClr val="AED5A9"/>
              </a:buClr>
              <a:defRPr/>
            </a:lvl3pPr>
            <a:lvl4pPr>
              <a:buClr>
                <a:srgbClr val="AED5A9"/>
              </a:buClr>
              <a:defRPr/>
            </a:lvl4pPr>
            <a:lvl5pPr>
              <a:buClr>
                <a:srgbClr val="AED5A9"/>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cxnSp>
        <p:nvCxnSpPr>
          <p:cNvPr id="5" name="Rechte verbindingslijn 4">
            <a:extLst>
              <a:ext uri="{FF2B5EF4-FFF2-40B4-BE49-F238E27FC236}">
                <a16:creationId xmlns:a16="http://schemas.microsoft.com/office/drawing/2014/main" id="{5A5DF6E1-8CE3-4ADE-90A4-7C50DAAEBA9F}"/>
              </a:ext>
            </a:extLst>
          </p:cNvPr>
          <p:cNvCxnSpPr>
            <a:cxnSpLocks/>
          </p:cNvCxnSpPr>
          <p:nvPr userDrawn="1"/>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ijdelijke aanduiding voor afbeelding 6">
            <a:extLst>
              <a:ext uri="{FF2B5EF4-FFF2-40B4-BE49-F238E27FC236}">
                <a16:creationId xmlns:a16="http://schemas.microsoft.com/office/drawing/2014/main" id="{4195F81E-DE8D-419A-BCBB-685F8E0A34EA}"/>
              </a:ext>
            </a:extLst>
          </p:cNvPr>
          <p:cNvSpPr>
            <a:spLocks noGrp="1"/>
          </p:cNvSpPr>
          <p:nvPr>
            <p:ph type="pic" sz="quarter" idx="11"/>
          </p:nvPr>
        </p:nvSpPr>
        <p:spPr>
          <a:xfrm>
            <a:off x="8397874" y="1462088"/>
            <a:ext cx="3592800" cy="2336400"/>
          </a:xfrm>
        </p:spPr>
        <p:txBody>
          <a:bodyPr/>
          <a:lstStyle>
            <a:lvl1pPr marL="0" indent="0">
              <a:buNone/>
              <a:defRPr/>
            </a:lvl1pPr>
          </a:lstStyle>
          <a:p>
            <a:endParaRPr lang="nl-NL"/>
          </a:p>
        </p:txBody>
      </p:sp>
      <p:sp>
        <p:nvSpPr>
          <p:cNvPr id="8" name="Tijdelijke aanduiding voor afbeelding 6">
            <a:extLst>
              <a:ext uri="{FF2B5EF4-FFF2-40B4-BE49-F238E27FC236}">
                <a16:creationId xmlns:a16="http://schemas.microsoft.com/office/drawing/2014/main" id="{ED14C546-3DBC-49C5-9F5B-365B0F84623F}"/>
              </a:ext>
            </a:extLst>
          </p:cNvPr>
          <p:cNvSpPr>
            <a:spLocks noGrp="1"/>
          </p:cNvSpPr>
          <p:nvPr>
            <p:ph type="pic" sz="quarter" idx="12"/>
          </p:nvPr>
        </p:nvSpPr>
        <p:spPr>
          <a:xfrm>
            <a:off x="8397874" y="4159250"/>
            <a:ext cx="3592800" cy="2336400"/>
          </a:xfrm>
        </p:spPr>
        <p:txBody>
          <a:bodyPr/>
          <a:lstStyle>
            <a:lvl1pPr marL="0" indent="0">
              <a:buNone/>
              <a:defRPr/>
            </a:lvl1pPr>
          </a:lstStyle>
          <a:p>
            <a:endParaRPr lang="nl-NL"/>
          </a:p>
        </p:txBody>
      </p:sp>
      <p:sp>
        <p:nvSpPr>
          <p:cNvPr id="9" name="Rechthoek 8">
            <a:extLst>
              <a:ext uri="{FF2B5EF4-FFF2-40B4-BE49-F238E27FC236}">
                <a16:creationId xmlns:a16="http://schemas.microsoft.com/office/drawing/2014/main" id="{32ACC7DA-673A-4E28-B2E7-F856D838ECC2}"/>
              </a:ext>
            </a:extLst>
          </p:cNvPr>
          <p:cNvSpPr/>
          <p:nvPr userDrawn="1"/>
        </p:nvSpPr>
        <p:spPr>
          <a:xfrm>
            <a:off x="-25899" y="1233779"/>
            <a:ext cx="255600" cy="5688000"/>
          </a:xfrm>
          <a:prstGeom prst="rect">
            <a:avLst/>
          </a:prstGeom>
          <a:solidFill>
            <a:srgbClr val="AED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76694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Dia met titel en lijn dia deskundigst 3">
    <p:spTree>
      <p:nvGrpSpPr>
        <p:cNvPr id="1" name=""/>
        <p:cNvGrpSpPr/>
        <p:nvPr/>
      </p:nvGrpSpPr>
      <p:grpSpPr>
        <a:xfrm>
          <a:off x="0" y="0"/>
          <a:ext cx="0" cy="0"/>
          <a:chOff x="0" y="0"/>
          <a:chExt cx="0" cy="0"/>
        </a:xfrm>
      </p:grpSpPr>
      <p:sp>
        <p:nvSpPr>
          <p:cNvPr id="4" name="Tijdelijke aanduiding voor titel 4">
            <a:extLst>
              <a:ext uri="{FF2B5EF4-FFF2-40B4-BE49-F238E27FC236}">
                <a16:creationId xmlns:a16="http://schemas.microsoft.com/office/drawing/2014/main" id="{E1B4008D-C060-498B-B712-1C056DA1EEE3}"/>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inhoud 2">
            <a:extLst>
              <a:ext uri="{FF2B5EF4-FFF2-40B4-BE49-F238E27FC236}">
                <a16:creationId xmlns:a16="http://schemas.microsoft.com/office/drawing/2014/main" id="{7AF59A7B-00BD-4DFF-8A1E-97C10CD0F719}"/>
              </a:ext>
            </a:extLst>
          </p:cNvPr>
          <p:cNvSpPr>
            <a:spLocks noGrp="1"/>
          </p:cNvSpPr>
          <p:nvPr>
            <p:ph sz="quarter" idx="10"/>
          </p:nvPr>
        </p:nvSpPr>
        <p:spPr>
          <a:xfrm>
            <a:off x="890588" y="1454150"/>
            <a:ext cx="7200000" cy="5040000"/>
          </a:xfrm>
        </p:spPr>
        <p:txBody>
          <a:bodyPr/>
          <a:lstStyle>
            <a:lvl1pPr marL="457189" indent="-457189">
              <a:buClr>
                <a:schemeClr val="tx2"/>
              </a:buClr>
              <a:buFont typeface="Wingdings" panose="05000000000000000000" pitchFamily="2" charset="2"/>
              <a:buChar char="§"/>
              <a:defRPr/>
            </a:lvl1pPr>
            <a:lvl2pPr marL="990575" indent="-380990">
              <a:buClr>
                <a:srgbClr val="AED5A9"/>
              </a:buClr>
              <a:buFont typeface="Wingdings" panose="05000000000000000000" pitchFamily="2" charset="2"/>
              <a:buChar char="§"/>
              <a:defRPr/>
            </a:lvl2pPr>
            <a:lvl3pPr marL="1523962" indent="-304792">
              <a:buClr>
                <a:srgbClr val="AED5A9"/>
              </a:buClr>
              <a:buFont typeface="Wingdings" panose="05000000000000000000" pitchFamily="2" charset="2"/>
              <a:buChar char="§"/>
              <a:defRPr/>
            </a:lvl3pPr>
            <a:lvl4pPr marL="2133547" indent="-304792">
              <a:buClr>
                <a:srgbClr val="AED5A9"/>
              </a:buClr>
              <a:buFont typeface="Wingdings" panose="05000000000000000000" pitchFamily="2" charset="2"/>
              <a:buChar char="§"/>
              <a:defRPr/>
            </a:lvl4pPr>
            <a:lvl5pPr marL="2743131" indent="-304792">
              <a:buClr>
                <a:srgbClr val="AED5A9"/>
              </a:buClr>
              <a:buFont typeface="Wingdings" panose="05000000000000000000"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Rechthoek 4">
            <a:extLst>
              <a:ext uri="{FF2B5EF4-FFF2-40B4-BE49-F238E27FC236}">
                <a16:creationId xmlns:a16="http://schemas.microsoft.com/office/drawing/2014/main" id="{88D249B1-21F9-4F50-95F7-DB3C9BF7C8D5}"/>
              </a:ext>
            </a:extLst>
          </p:cNvPr>
          <p:cNvSpPr/>
          <p:nvPr userDrawn="1"/>
        </p:nvSpPr>
        <p:spPr>
          <a:xfrm>
            <a:off x="-25899" y="1233779"/>
            <a:ext cx="255600" cy="5688000"/>
          </a:xfrm>
          <a:prstGeom prst="rect">
            <a:avLst/>
          </a:prstGeom>
          <a:solidFill>
            <a:srgbClr val="AED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48820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cSld name="dia deskundigst 4">
    <p:bg>
      <p:bgPr>
        <a:solidFill>
          <a:srgbClr val="4F968B"/>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5F43E67-5860-4212-8ECD-FDF350D38990}"/>
              </a:ext>
            </a:extLst>
          </p:cNvPr>
          <p:cNvSpPr>
            <a:spLocks noGrp="1"/>
          </p:cNvSpPr>
          <p:nvPr>
            <p:ph type="title"/>
          </p:nvPr>
        </p:nvSpPr>
        <p:spPr>
          <a:xfrm>
            <a:off x="849627" y="2660915"/>
            <a:ext cx="10972800" cy="1143000"/>
          </a:xfrm>
        </p:spPr>
        <p:txBody>
          <a:bodyPr>
            <a:noAutofit/>
          </a:bodyPr>
          <a:lstStyle>
            <a:lvl1pPr>
              <a:defRPr sz="8000" b="1" baseline="0">
                <a:solidFill>
                  <a:schemeClr val="bg1"/>
                </a:solidFill>
              </a:defRPr>
            </a:lvl1pPr>
          </a:lstStyle>
          <a:p>
            <a:r>
              <a:rPr lang="nl-NL"/>
              <a:t>Klik om stijl te bewerken</a:t>
            </a:r>
          </a:p>
        </p:txBody>
      </p:sp>
    </p:spTree>
    <p:extLst>
      <p:ext uri="{BB962C8B-B14F-4D97-AF65-F5344CB8AC3E}">
        <p14:creationId xmlns:p14="http://schemas.microsoft.com/office/powerpoint/2010/main" val="4063961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Dia met titel en lijn dia deskundigst 4">
    <p:spTree>
      <p:nvGrpSpPr>
        <p:cNvPr id="1" name=""/>
        <p:cNvGrpSpPr/>
        <p:nvPr/>
      </p:nvGrpSpPr>
      <p:grpSpPr>
        <a:xfrm>
          <a:off x="0" y="0"/>
          <a:ext cx="0" cy="0"/>
          <a:chOff x="0" y="0"/>
          <a:chExt cx="0" cy="0"/>
        </a:xfrm>
      </p:grpSpPr>
      <p:sp>
        <p:nvSpPr>
          <p:cNvPr id="4" name="Tijdelijke aanduiding voor titel 4">
            <a:extLst>
              <a:ext uri="{FF2B5EF4-FFF2-40B4-BE49-F238E27FC236}">
                <a16:creationId xmlns:a16="http://schemas.microsoft.com/office/drawing/2014/main" id="{E1B4008D-C060-498B-B712-1C056DA1EEE3}"/>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inhoud 2">
            <a:extLst>
              <a:ext uri="{FF2B5EF4-FFF2-40B4-BE49-F238E27FC236}">
                <a16:creationId xmlns:a16="http://schemas.microsoft.com/office/drawing/2014/main" id="{7AF59A7B-00BD-4DFF-8A1E-97C10CD0F719}"/>
              </a:ext>
            </a:extLst>
          </p:cNvPr>
          <p:cNvSpPr>
            <a:spLocks noGrp="1"/>
          </p:cNvSpPr>
          <p:nvPr>
            <p:ph sz="quarter" idx="10"/>
          </p:nvPr>
        </p:nvSpPr>
        <p:spPr>
          <a:xfrm>
            <a:off x="890588" y="1454150"/>
            <a:ext cx="7200000" cy="5040000"/>
          </a:xfrm>
        </p:spPr>
        <p:txBody>
          <a:bodyPr/>
          <a:lstStyle>
            <a:lvl1pPr marL="457189" indent="-457189">
              <a:buClr>
                <a:schemeClr val="tx2"/>
              </a:buClr>
              <a:buFont typeface="Wingdings" panose="05000000000000000000" pitchFamily="2" charset="2"/>
              <a:buChar char="§"/>
              <a:defRPr/>
            </a:lvl1pPr>
            <a:lvl2pPr marL="990575" indent="-380990">
              <a:buClr>
                <a:srgbClr val="4F968B"/>
              </a:buClr>
              <a:buFont typeface="Wingdings" panose="05000000000000000000" pitchFamily="2" charset="2"/>
              <a:buChar char="§"/>
              <a:defRPr/>
            </a:lvl2pPr>
            <a:lvl3pPr marL="1523962" indent="-304792">
              <a:buClr>
                <a:srgbClr val="4F968B"/>
              </a:buClr>
              <a:buFont typeface="Wingdings" panose="05000000000000000000" pitchFamily="2" charset="2"/>
              <a:buChar char="§"/>
              <a:defRPr/>
            </a:lvl3pPr>
            <a:lvl4pPr marL="2133547" indent="-304792">
              <a:buClr>
                <a:srgbClr val="4F968B"/>
              </a:buClr>
              <a:buFont typeface="Wingdings" panose="05000000000000000000" pitchFamily="2" charset="2"/>
              <a:buChar char="§"/>
              <a:defRPr/>
            </a:lvl4pPr>
            <a:lvl5pPr marL="2743131" indent="-304792">
              <a:buClr>
                <a:srgbClr val="4F968B"/>
              </a:buClr>
              <a:buFont typeface="Wingdings" panose="05000000000000000000"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Rechthoek 4">
            <a:extLst>
              <a:ext uri="{FF2B5EF4-FFF2-40B4-BE49-F238E27FC236}">
                <a16:creationId xmlns:a16="http://schemas.microsoft.com/office/drawing/2014/main" id="{88D249B1-21F9-4F50-95F7-DB3C9BF7C8D5}"/>
              </a:ext>
            </a:extLst>
          </p:cNvPr>
          <p:cNvSpPr/>
          <p:nvPr userDrawn="1"/>
        </p:nvSpPr>
        <p:spPr>
          <a:xfrm>
            <a:off x="-25899" y="1233779"/>
            <a:ext cx="255600" cy="5688000"/>
          </a:xfrm>
          <a:prstGeom prst="rect">
            <a:avLst/>
          </a:prstGeom>
          <a:solidFill>
            <a:srgbClr val="4F9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793538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Dia met titel en lijn deskundigst 4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7619F4-5D09-4635-9376-8DCB9F9DC092}"/>
              </a:ext>
            </a:extLst>
          </p:cNvPr>
          <p:cNvSpPr>
            <a:spLocks noGrp="1"/>
          </p:cNvSpPr>
          <p:nvPr>
            <p:ph type="title"/>
          </p:nvPr>
        </p:nvSpPr>
        <p:spPr/>
        <p:txBody>
          <a:bodyPr/>
          <a:lstStyle/>
          <a:p>
            <a:r>
              <a:rPr lang="nl-NL"/>
              <a:t>Klik om stijl te bewerken</a:t>
            </a:r>
          </a:p>
        </p:txBody>
      </p:sp>
      <p:sp>
        <p:nvSpPr>
          <p:cNvPr id="4" name="Tijdelijke aanduiding voor inhoud 3">
            <a:extLst>
              <a:ext uri="{FF2B5EF4-FFF2-40B4-BE49-F238E27FC236}">
                <a16:creationId xmlns:a16="http://schemas.microsoft.com/office/drawing/2014/main" id="{4ABC23D9-3E6A-488D-85B8-82E03DAE743E}"/>
              </a:ext>
            </a:extLst>
          </p:cNvPr>
          <p:cNvSpPr>
            <a:spLocks noGrp="1"/>
          </p:cNvSpPr>
          <p:nvPr>
            <p:ph sz="quarter" idx="10"/>
          </p:nvPr>
        </p:nvSpPr>
        <p:spPr>
          <a:xfrm>
            <a:off x="890588" y="1466450"/>
            <a:ext cx="7200000" cy="5040000"/>
          </a:xfrm>
        </p:spPr>
        <p:txBody>
          <a:bodyPr/>
          <a:lstStyle>
            <a:lvl2pPr>
              <a:buClr>
                <a:srgbClr val="4F968B"/>
              </a:buClr>
              <a:defRPr/>
            </a:lvl2pPr>
            <a:lvl3pPr>
              <a:buClr>
                <a:srgbClr val="4F968B"/>
              </a:buClr>
              <a:defRPr/>
            </a:lvl3pPr>
            <a:lvl4pPr>
              <a:buClr>
                <a:srgbClr val="4F968B"/>
              </a:buClr>
              <a:defRPr/>
            </a:lvl4pPr>
            <a:lvl5pPr>
              <a:buClr>
                <a:srgbClr val="4F968B"/>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cxnSp>
        <p:nvCxnSpPr>
          <p:cNvPr id="5" name="Rechte verbindingslijn 4">
            <a:extLst>
              <a:ext uri="{FF2B5EF4-FFF2-40B4-BE49-F238E27FC236}">
                <a16:creationId xmlns:a16="http://schemas.microsoft.com/office/drawing/2014/main" id="{5A5DF6E1-8CE3-4ADE-90A4-7C50DAAEBA9F}"/>
              </a:ext>
            </a:extLst>
          </p:cNvPr>
          <p:cNvCxnSpPr>
            <a:cxnSpLocks/>
          </p:cNvCxnSpPr>
          <p:nvPr userDrawn="1"/>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ijdelijke aanduiding voor afbeelding 6">
            <a:extLst>
              <a:ext uri="{FF2B5EF4-FFF2-40B4-BE49-F238E27FC236}">
                <a16:creationId xmlns:a16="http://schemas.microsoft.com/office/drawing/2014/main" id="{4195F81E-DE8D-419A-BCBB-685F8E0A34EA}"/>
              </a:ext>
            </a:extLst>
          </p:cNvPr>
          <p:cNvSpPr>
            <a:spLocks noGrp="1"/>
          </p:cNvSpPr>
          <p:nvPr>
            <p:ph type="pic" sz="quarter" idx="11"/>
          </p:nvPr>
        </p:nvSpPr>
        <p:spPr>
          <a:xfrm>
            <a:off x="8397874" y="1462088"/>
            <a:ext cx="3592800" cy="2336400"/>
          </a:xfrm>
        </p:spPr>
        <p:txBody>
          <a:bodyPr/>
          <a:lstStyle>
            <a:lvl1pPr marL="0" indent="0">
              <a:buNone/>
              <a:defRPr/>
            </a:lvl1pPr>
          </a:lstStyle>
          <a:p>
            <a:endParaRPr lang="nl-NL"/>
          </a:p>
        </p:txBody>
      </p:sp>
      <p:sp>
        <p:nvSpPr>
          <p:cNvPr id="8" name="Tijdelijke aanduiding voor afbeelding 6">
            <a:extLst>
              <a:ext uri="{FF2B5EF4-FFF2-40B4-BE49-F238E27FC236}">
                <a16:creationId xmlns:a16="http://schemas.microsoft.com/office/drawing/2014/main" id="{ED14C546-3DBC-49C5-9F5B-365B0F84623F}"/>
              </a:ext>
            </a:extLst>
          </p:cNvPr>
          <p:cNvSpPr>
            <a:spLocks noGrp="1"/>
          </p:cNvSpPr>
          <p:nvPr>
            <p:ph type="pic" sz="quarter" idx="12"/>
          </p:nvPr>
        </p:nvSpPr>
        <p:spPr>
          <a:xfrm>
            <a:off x="8397874" y="4159250"/>
            <a:ext cx="3592800" cy="2336400"/>
          </a:xfrm>
        </p:spPr>
        <p:txBody>
          <a:bodyPr/>
          <a:lstStyle>
            <a:lvl1pPr marL="0" indent="0">
              <a:buNone/>
              <a:defRPr/>
            </a:lvl1pPr>
          </a:lstStyle>
          <a:p>
            <a:endParaRPr lang="nl-NL"/>
          </a:p>
        </p:txBody>
      </p:sp>
      <p:sp>
        <p:nvSpPr>
          <p:cNvPr id="10" name="Rechthoek 9">
            <a:extLst>
              <a:ext uri="{FF2B5EF4-FFF2-40B4-BE49-F238E27FC236}">
                <a16:creationId xmlns:a16="http://schemas.microsoft.com/office/drawing/2014/main" id="{4646FB2A-57C7-4DA2-AE1F-3967038B1B4A}"/>
              </a:ext>
            </a:extLst>
          </p:cNvPr>
          <p:cNvSpPr/>
          <p:nvPr userDrawn="1"/>
        </p:nvSpPr>
        <p:spPr>
          <a:xfrm>
            <a:off x="-25899" y="1233779"/>
            <a:ext cx="255600" cy="5688000"/>
          </a:xfrm>
          <a:prstGeom prst="rect">
            <a:avLst/>
          </a:prstGeom>
          <a:solidFill>
            <a:srgbClr val="4F9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734235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cSld name="dia deskundigst 1">
    <p:bg>
      <p:bgPr>
        <a:solidFill>
          <a:srgbClr val="6DBADA"/>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5F43E67-5860-4212-8ECD-FDF350D38990}"/>
              </a:ext>
            </a:extLst>
          </p:cNvPr>
          <p:cNvSpPr>
            <a:spLocks noGrp="1"/>
          </p:cNvSpPr>
          <p:nvPr>
            <p:ph type="title"/>
          </p:nvPr>
        </p:nvSpPr>
        <p:spPr>
          <a:xfrm>
            <a:off x="849627" y="2660915"/>
            <a:ext cx="10972800" cy="1143000"/>
          </a:xfrm>
        </p:spPr>
        <p:txBody>
          <a:bodyPr>
            <a:noAutofit/>
          </a:bodyPr>
          <a:lstStyle>
            <a:lvl1pPr>
              <a:defRPr sz="8000" b="1" baseline="0">
                <a:solidFill>
                  <a:schemeClr val="bg1"/>
                </a:solidFill>
              </a:defRPr>
            </a:lvl1pPr>
          </a:lstStyle>
          <a:p>
            <a:r>
              <a:rPr lang="nl-NL"/>
              <a:t>Klik om stijl te bewerken</a:t>
            </a:r>
          </a:p>
        </p:txBody>
      </p:sp>
    </p:spTree>
    <p:extLst>
      <p:ext uri="{BB962C8B-B14F-4D97-AF65-F5344CB8AC3E}">
        <p14:creationId xmlns:p14="http://schemas.microsoft.com/office/powerpoint/2010/main" val="14595183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Dia met titel en lijn dia dichtbij 2 en urgent 1">
    <p:spTree>
      <p:nvGrpSpPr>
        <p:cNvPr id="1" name=""/>
        <p:cNvGrpSpPr/>
        <p:nvPr/>
      </p:nvGrpSpPr>
      <p:grpSpPr>
        <a:xfrm>
          <a:off x="0" y="0"/>
          <a:ext cx="0" cy="0"/>
          <a:chOff x="0" y="0"/>
          <a:chExt cx="0" cy="0"/>
        </a:xfrm>
      </p:grpSpPr>
      <p:sp>
        <p:nvSpPr>
          <p:cNvPr id="4" name="Tijdelijke aanduiding voor titel 4">
            <a:extLst>
              <a:ext uri="{FF2B5EF4-FFF2-40B4-BE49-F238E27FC236}">
                <a16:creationId xmlns:a16="http://schemas.microsoft.com/office/drawing/2014/main" id="{E1B4008D-C060-498B-B712-1C056DA1EEE3}"/>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inhoud 2">
            <a:extLst>
              <a:ext uri="{FF2B5EF4-FFF2-40B4-BE49-F238E27FC236}">
                <a16:creationId xmlns:a16="http://schemas.microsoft.com/office/drawing/2014/main" id="{7AF59A7B-00BD-4DFF-8A1E-97C10CD0F719}"/>
              </a:ext>
            </a:extLst>
          </p:cNvPr>
          <p:cNvSpPr>
            <a:spLocks noGrp="1"/>
          </p:cNvSpPr>
          <p:nvPr>
            <p:ph sz="quarter" idx="10"/>
          </p:nvPr>
        </p:nvSpPr>
        <p:spPr>
          <a:xfrm>
            <a:off x="890588" y="1454150"/>
            <a:ext cx="7200000" cy="5040000"/>
          </a:xfrm>
        </p:spPr>
        <p:txBody>
          <a:bodyPr/>
          <a:lstStyle>
            <a:lvl1pPr marL="457189" indent="-457189">
              <a:buClr>
                <a:schemeClr val="tx2"/>
              </a:buClr>
              <a:buFont typeface="Wingdings" panose="05000000000000000000" pitchFamily="2" charset="2"/>
              <a:buChar char="§"/>
              <a:defRPr/>
            </a:lvl1pPr>
            <a:lvl2pPr marL="990575" indent="-380990">
              <a:buClr>
                <a:srgbClr val="EFBA25"/>
              </a:buClr>
              <a:buFont typeface="Wingdings" panose="05000000000000000000" pitchFamily="2" charset="2"/>
              <a:buChar char="§"/>
              <a:defRPr/>
            </a:lvl2pPr>
            <a:lvl3pPr marL="1523962" indent="-304792">
              <a:buClr>
                <a:srgbClr val="EFBA25"/>
              </a:buClr>
              <a:buFont typeface="Wingdings" panose="05000000000000000000" pitchFamily="2" charset="2"/>
              <a:buChar char="§"/>
              <a:defRPr/>
            </a:lvl3pPr>
            <a:lvl4pPr marL="2133547" indent="-304792">
              <a:buClr>
                <a:srgbClr val="EFBA25"/>
              </a:buClr>
              <a:buFont typeface="Wingdings" panose="05000000000000000000" pitchFamily="2" charset="2"/>
              <a:buChar char="§"/>
              <a:defRPr/>
            </a:lvl4pPr>
            <a:lvl5pPr marL="2743131" indent="-304792">
              <a:buClr>
                <a:srgbClr val="EFBA25"/>
              </a:buClr>
              <a:buFont typeface="Wingdings" panose="05000000000000000000"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Rechthoek 4">
            <a:extLst>
              <a:ext uri="{FF2B5EF4-FFF2-40B4-BE49-F238E27FC236}">
                <a16:creationId xmlns:a16="http://schemas.microsoft.com/office/drawing/2014/main" id="{88D249B1-21F9-4F50-95F7-DB3C9BF7C8D5}"/>
              </a:ext>
            </a:extLst>
          </p:cNvPr>
          <p:cNvSpPr/>
          <p:nvPr userDrawn="1"/>
        </p:nvSpPr>
        <p:spPr>
          <a:xfrm>
            <a:off x="-25899" y="1233779"/>
            <a:ext cx="255600" cy="5688000"/>
          </a:xfrm>
          <a:prstGeom prst="rect">
            <a:avLst/>
          </a:prstGeom>
          <a:solidFill>
            <a:srgbClr val="EFB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914030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Dia met titel en lijn dia dichtbij 2 en urgent 1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7619F4-5D09-4635-9376-8DCB9F9DC092}"/>
              </a:ext>
            </a:extLst>
          </p:cNvPr>
          <p:cNvSpPr>
            <a:spLocks noGrp="1"/>
          </p:cNvSpPr>
          <p:nvPr>
            <p:ph type="title"/>
          </p:nvPr>
        </p:nvSpPr>
        <p:spPr/>
        <p:txBody>
          <a:bodyPr/>
          <a:lstStyle/>
          <a:p>
            <a:r>
              <a:rPr lang="nl-NL"/>
              <a:t>Klik om stijl te bewerken</a:t>
            </a:r>
          </a:p>
        </p:txBody>
      </p:sp>
      <p:sp>
        <p:nvSpPr>
          <p:cNvPr id="4" name="Tijdelijke aanduiding voor inhoud 3">
            <a:extLst>
              <a:ext uri="{FF2B5EF4-FFF2-40B4-BE49-F238E27FC236}">
                <a16:creationId xmlns:a16="http://schemas.microsoft.com/office/drawing/2014/main" id="{4ABC23D9-3E6A-488D-85B8-82E03DAE743E}"/>
              </a:ext>
            </a:extLst>
          </p:cNvPr>
          <p:cNvSpPr>
            <a:spLocks noGrp="1"/>
          </p:cNvSpPr>
          <p:nvPr>
            <p:ph sz="quarter" idx="10"/>
          </p:nvPr>
        </p:nvSpPr>
        <p:spPr>
          <a:xfrm>
            <a:off x="890588" y="1466450"/>
            <a:ext cx="7200000" cy="5040000"/>
          </a:xfrm>
        </p:spPr>
        <p:txBody>
          <a:bodyPr/>
          <a:lstStyle>
            <a:lvl2pPr>
              <a:buClr>
                <a:srgbClr val="EFBA25"/>
              </a:buClr>
              <a:defRPr/>
            </a:lvl2pPr>
            <a:lvl3pPr>
              <a:buClr>
                <a:srgbClr val="EFBA25"/>
              </a:buClr>
              <a:defRPr/>
            </a:lvl3pPr>
            <a:lvl4pPr>
              <a:buClr>
                <a:srgbClr val="EFBA25"/>
              </a:buClr>
              <a:defRPr/>
            </a:lvl4pPr>
            <a:lvl5pPr>
              <a:buClr>
                <a:srgbClr val="EFBA25"/>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cxnSp>
        <p:nvCxnSpPr>
          <p:cNvPr id="5" name="Rechte verbindingslijn 4">
            <a:extLst>
              <a:ext uri="{FF2B5EF4-FFF2-40B4-BE49-F238E27FC236}">
                <a16:creationId xmlns:a16="http://schemas.microsoft.com/office/drawing/2014/main" id="{5A5DF6E1-8CE3-4ADE-90A4-7C50DAAEBA9F}"/>
              </a:ext>
            </a:extLst>
          </p:cNvPr>
          <p:cNvCxnSpPr>
            <a:cxnSpLocks/>
          </p:cNvCxnSpPr>
          <p:nvPr userDrawn="1"/>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ijdelijke aanduiding voor afbeelding 6">
            <a:extLst>
              <a:ext uri="{FF2B5EF4-FFF2-40B4-BE49-F238E27FC236}">
                <a16:creationId xmlns:a16="http://schemas.microsoft.com/office/drawing/2014/main" id="{4195F81E-DE8D-419A-BCBB-685F8E0A34EA}"/>
              </a:ext>
            </a:extLst>
          </p:cNvPr>
          <p:cNvSpPr>
            <a:spLocks noGrp="1"/>
          </p:cNvSpPr>
          <p:nvPr>
            <p:ph type="pic" sz="quarter" idx="11"/>
          </p:nvPr>
        </p:nvSpPr>
        <p:spPr>
          <a:xfrm>
            <a:off x="8397874" y="1462088"/>
            <a:ext cx="3592800" cy="2336400"/>
          </a:xfrm>
        </p:spPr>
        <p:txBody>
          <a:bodyPr/>
          <a:lstStyle>
            <a:lvl1pPr marL="0" indent="0">
              <a:buNone/>
              <a:defRPr/>
            </a:lvl1pPr>
          </a:lstStyle>
          <a:p>
            <a:endParaRPr lang="nl-NL"/>
          </a:p>
        </p:txBody>
      </p:sp>
      <p:sp>
        <p:nvSpPr>
          <p:cNvPr id="8" name="Tijdelijke aanduiding voor afbeelding 6">
            <a:extLst>
              <a:ext uri="{FF2B5EF4-FFF2-40B4-BE49-F238E27FC236}">
                <a16:creationId xmlns:a16="http://schemas.microsoft.com/office/drawing/2014/main" id="{ED14C546-3DBC-49C5-9F5B-365B0F84623F}"/>
              </a:ext>
            </a:extLst>
          </p:cNvPr>
          <p:cNvSpPr>
            <a:spLocks noGrp="1"/>
          </p:cNvSpPr>
          <p:nvPr>
            <p:ph type="pic" sz="quarter" idx="12"/>
          </p:nvPr>
        </p:nvSpPr>
        <p:spPr>
          <a:xfrm>
            <a:off x="8397874" y="4159250"/>
            <a:ext cx="3592800" cy="2336400"/>
          </a:xfrm>
        </p:spPr>
        <p:txBody>
          <a:bodyPr/>
          <a:lstStyle>
            <a:lvl1pPr marL="0" indent="0">
              <a:buNone/>
              <a:defRPr/>
            </a:lvl1pPr>
          </a:lstStyle>
          <a:p>
            <a:endParaRPr lang="nl-NL"/>
          </a:p>
        </p:txBody>
      </p:sp>
      <p:sp>
        <p:nvSpPr>
          <p:cNvPr id="10" name="Rechthoek 9">
            <a:extLst>
              <a:ext uri="{FF2B5EF4-FFF2-40B4-BE49-F238E27FC236}">
                <a16:creationId xmlns:a16="http://schemas.microsoft.com/office/drawing/2014/main" id="{3386F194-4491-48B0-B887-2639734E3509}"/>
              </a:ext>
            </a:extLst>
          </p:cNvPr>
          <p:cNvSpPr/>
          <p:nvPr userDrawn="1"/>
        </p:nvSpPr>
        <p:spPr>
          <a:xfrm>
            <a:off x="-25899" y="1233779"/>
            <a:ext cx="255600" cy="5688000"/>
          </a:xfrm>
          <a:prstGeom prst="rect">
            <a:avLst/>
          </a:prstGeom>
          <a:solidFill>
            <a:srgbClr val="EFB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985647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dia dichtbij 2 en urgent 1">
    <p:bg>
      <p:bgPr>
        <a:solidFill>
          <a:srgbClr val="EFBA25"/>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5F43E67-5860-4212-8ECD-FDF350D38990}"/>
              </a:ext>
            </a:extLst>
          </p:cNvPr>
          <p:cNvSpPr>
            <a:spLocks noGrp="1"/>
          </p:cNvSpPr>
          <p:nvPr>
            <p:ph type="title"/>
          </p:nvPr>
        </p:nvSpPr>
        <p:spPr>
          <a:xfrm>
            <a:off x="849627" y="2660915"/>
            <a:ext cx="10972800" cy="1143000"/>
          </a:xfrm>
        </p:spPr>
        <p:txBody>
          <a:bodyPr>
            <a:noAutofit/>
          </a:bodyPr>
          <a:lstStyle>
            <a:lvl1pPr>
              <a:defRPr sz="8000" b="1" baseline="0">
                <a:solidFill>
                  <a:schemeClr val="bg1"/>
                </a:solidFill>
              </a:defRPr>
            </a:lvl1pPr>
          </a:lstStyle>
          <a:p>
            <a:r>
              <a:rPr lang="nl-NL"/>
              <a:t>Klik om stijl te bewerken</a:t>
            </a:r>
          </a:p>
        </p:txBody>
      </p:sp>
    </p:spTree>
    <p:extLst>
      <p:ext uri="{BB962C8B-B14F-4D97-AF65-F5344CB8AC3E}">
        <p14:creationId xmlns:p14="http://schemas.microsoft.com/office/powerpoint/2010/main" val="22652579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Dia met titel en lijn deskundigst1">
    <p:spTree>
      <p:nvGrpSpPr>
        <p:cNvPr id="1" name=""/>
        <p:cNvGrpSpPr/>
        <p:nvPr/>
      </p:nvGrpSpPr>
      <p:grpSpPr>
        <a:xfrm>
          <a:off x="0" y="0"/>
          <a:ext cx="0" cy="0"/>
          <a:chOff x="0" y="0"/>
          <a:chExt cx="0" cy="0"/>
        </a:xfrm>
      </p:grpSpPr>
      <p:sp>
        <p:nvSpPr>
          <p:cNvPr id="4" name="Tijdelijke aanduiding voor titel 4">
            <a:extLst>
              <a:ext uri="{FF2B5EF4-FFF2-40B4-BE49-F238E27FC236}">
                <a16:creationId xmlns:a16="http://schemas.microsoft.com/office/drawing/2014/main" id="{E1B4008D-C060-498B-B712-1C056DA1EEE3}"/>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inhoud 2">
            <a:extLst>
              <a:ext uri="{FF2B5EF4-FFF2-40B4-BE49-F238E27FC236}">
                <a16:creationId xmlns:a16="http://schemas.microsoft.com/office/drawing/2014/main" id="{7AF59A7B-00BD-4DFF-8A1E-97C10CD0F719}"/>
              </a:ext>
            </a:extLst>
          </p:cNvPr>
          <p:cNvSpPr>
            <a:spLocks noGrp="1"/>
          </p:cNvSpPr>
          <p:nvPr>
            <p:ph sz="quarter" idx="10"/>
          </p:nvPr>
        </p:nvSpPr>
        <p:spPr>
          <a:xfrm>
            <a:off x="890588" y="1454150"/>
            <a:ext cx="7200000" cy="5040000"/>
          </a:xfrm>
        </p:spPr>
        <p:txBody>
          <a:bodyPr/>
          <a:lstStyle>
            <a:lvl1pPr marL="457189" indent="-457189">
              <a:buClr>
                <a:schemeClr val="tx2"/>
              </a:buClr>
              <a:buFont typeface="Wingdings" panose="05000000000000000000" pitchFamily="2" charset="2"/>
              <a:buChar char="§"/>
              <a:defRPr/>
            </a:lvl1pPr>
            <a:lvl2pPr marL="990575" indent="-380990">
              <a:buClr>
                <a:srgbClr val="6DBADA"/>
              </a:buClr>
              <a:buFont typeface="Wingdings" panose="05000000000000000000" pitchFamily="2" charset="2"/>
              <a:buChar char="§"/>
              <a:defRPr/>
            </a:lvl2pPr>
            <a:lvl3pPr marL="1523962" indent="-304792">
              <a:buClr>
                <a:srgbClr val="6DBADA"/>
              </a:buClr>
              <a:buFont typeface="Wingdings" panose="05000000000000000000" pitchFamily="2" charset="2"/>
              <a:buChar char="§"/>
              <a:defRPr/>
            </a:lvl3pPr>
            <a:lvl4pPr marL="2133547" indent="-304792">
              <a:buClr>
                <a:srgbClr val="6DBADA"/>
              </a:buClr>
              <a:buFont typeface="Wingdings" panose="05000000000000000000" pitchFamily="2" charset="2"/>
              <a:buChar char="§"/>
              <a:defRPr/>
            </a:lvl4pPr>
            <a:lvl5pPr marL="2743131" indent="-304792">
              <a:buClr>
                <a:srgbClr val="6DBADA"/>
              </a:buClr>
              <a:buFont typeface="Wingdings" panose="05000000000000000000"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Rechthoek 4">
            <a:extLst>
              <a:ext uri="{FF2B5EF4-FFF2-40B4-BE49-F238E27FC236}">
                <a16:creationId xmlns:a16="http://schemas.microsoft.com/office/drawing/2014/main" id="{88D249B1-21F9-4F50-95F7-DB3C9BF7C8D5}"/>
              </a:ext>
            </a:extLst>
          </p:cNvPr>
          <p:cNvSpPr/>
          <p:nvPr userDrawn="1"/>
        </p:nvSpPr>
        <p:spPr>
          <a:xfrm>
            <a:off x="-25899" y="1233779"/>
            <a:ext cx="255600" cy="5688000"/>
          </a:xfrm>
          <a:prstGeom prst="rect">
            <a:avLst/>
          </a:prstGeom>
          <a:solidFill>
            <a:srgbClr val="6DB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35481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 met titel en lijn deskundigst1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7619F4-5D09-4635-9376-8DCB9F9DC092}"/>
              </a:ext>
            </a:extLst>
          </p:cNvPr>
          <p:cNvSpPr>
            <a:spLocks noGrp="1"/>
          </p:cNvSpPr>
          <p:nvPr>
            <p:ph type="title"/>
          </p:nvPr>
        </p:nvSpPr>
        <p:spPr/>
        <p:txBody>
          <a:bodyPr/>
          <a:lstStyle/>
          <a:p>
            <a:r>
              <a:rPr lang="nl-NL"/>
              <a:t>Klik om stijl te bewerken</a:t>
            </a:r>
          </a:p>
        </p:txBody>
      </p:sp>
      <p:sp>
        <p:nvSpPr>
          <p:cNvPr id="4" name="Tijdelijke aanduiding voor inhoud 3">
            <a:extLst>
              <a:ext uri="{FF2B5EF4-FFF2-40B4-BE49-F238E27FC236}">
                <a16:creationId xmlns:a16="http://schemas.microsoft.com/office/drawing/2014/main" id="{4ABC23D9-3E6A-488D-85B8-82E03DAE743E}"/>
              </a:ext>
            </a:extLst>
          </p:cNvPr>
          <p:cNvSpPr>
            <a:spLocks noGrp="1"/>
          </p:cNvSpPr>
          <p:nvPr>
            <p:ph sz="quarter" idx="10"/>
          </p:nvPr>
        </p:nvSpPr>
        <p:spPr>
          <a:xfrm>
            <a:off x="890588" y="1466450"/>
            <a:ext cx="7200000" cy="5040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cxnSp>
        <p:nvCxnSpPr>
          <p:cNvPr id="5" name="Rechte verbindingslijn 4">
            <a:extLst>
              <a:ext uri="{FF2B5EF4-FFF2-40B4-BE49-F238E27FC236}">
                <a16:creationId xmlns:a16="http://schemas.microsoft.com/office/drawing/2014/main" id="{5A5DF6E1-8CE3-4ADE-90A4-7C50DAAEBA9F}"/>
              </a:ext>
            </a:extLst>
          </p:cNvPr>
          <p:cNvCxnSpPr>
            <a:cxnSpLocks/>
          </p:cNvCxnSpPr>
          <p:nvPr userDrawn="1"/>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ijdelijke aanduiding voor afbeelding 6">
            <a:extLst>
              <a:ext uri="{FF2B5EF4-FFF2-40B4-BE49-F238E27FC236}">
                <a16:creationId xmlns:a16="http://schemas.microsoft.com/office/drawing/2014/main" id="{4195F81E-DE8D-419A-BCBB-685F8E0A34EA}"/>
              </a:ext>
            </a:extLst>
          </p:cNvPr>
          <p:cNvSpPr>
            <a:spLocks noGrp="1"/>
          </p:cNvSpPr>
          <p:nvPr>
            <p:ph type="pic" sz="quarter" idx="11"/>
          </p:nvPr>
        </p:nvSpPr>
        <p:spPr>
          <a:xfrm>
            <a:off x="8397874" y="1462088"/>
            <a:ext cx="3592800" cy="2336400"/>
          </a:xfrm>
        </p:spPr>
        <p:txBody>
          <a:bodyPr/>
          <a:lstStyle>
            <a:lvl1pPr marL="0" indent="0">
              <a:buNone/>
              <a:defRPr/>
            </a:lvl1pPr>
          </a:lstStyle>
          <a:p>
            <a:endParaRPr lang="nl-NL"/>
          </a:p>
        </p:txBody>
      </p:sp>
      <p:sp>
        <p:nvSpPr>
          <p:cNvPr id="8" name="Tijdelijke aanduiding voor afbeelding 6">
            <a:extLst>
              <a:ext uri="{FF2B5EF4-FFF2-40B4-BE49-F238E27FC236}">
                <a16:creationId xmlns:a16="http://schemas.microsoft.com/office/drawing/2014/main" id="{ED14C546-3DBC-49C5-9F5B-365B0F84623F}"/>
              </a:ext>
            </a:extLst>
          </p:cNvPr>
          <p:cNvSpPr>
            <a:spLocks noGrp="1"/>
          </p:cNvSpPr>
          <p:nvPr>
            <p:ph type="pic" sz="quarter" idx="12"/>
          </p:nvPr>
        </p:nvSpPr>
        <p:spPr>
          <a:xfrm>
            <a:off x="8397874" y="4159250"/>
            <a:ext cx="3592800" cy="2336400"/>
          </a:xfrm>
        </p:spPr>
        <p:txBody>
          <a:bodyPr/>
          <a:lstStyle>
            <a:lvl1pPr marL="0" indent="0">
              <a:buNone/>
              <a:defRPr/>
            </a:lvl1pPr>
          </a:lstStyle>
          <a:p>
            <a:endParaRPr lang="nl-NL"/>
          </a:p>
        </p:txBody>
      </p:sp>
      <p:sp>
        <p:nvSpPr>
          <p:cNvPr id="9" name="Rechthoek 8">
            <a:extLst>
              <a:ext uri="{FF2B5EF4-FFF2-40B4-BE49-F238E27FC236}">
                <a16:creationId xmlns:a16="http://schemas.microsoft.com/office/drawing/2014/main" id="{E3707930-201C-4F1C-BCE4-F743FE4A0402}"/>
              </a:ext>
            </a:extLst>
          </p:cNvPr>
          <p:cNvSpPr/>
          <p:nvPr userDrawn="1"/>
        </p:nvSpPr>
        <p:spPr>
          <a:xfrm>
            <a:off x="-25899" y="1233779"/>
            <a:ext cx="255600" cy="5688000"/>
          </a:xfrm>
          <a:prstGeom prst="rect">
            <a:avLst/>
          </a:prstGeom>
          <a:solidFill>
            <a:srgbClr val="6DB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146423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cSld name="dia vasthoudend en urgent 2">
    <p:bg>
      <p:bgPr>
        <a:solidFill>
          <a:srgbClr val="AF1917"/>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5F43E67-5860-4212-8ECD-FDF350D38990}"/>
              </a:ext>
            </a:extLst>
          </p:cNvPr>
          <p:cNvSpPr>
            <a:spLocks noGrp="1"/>
          </p:cNvSpPr>
          <p:nvPr>
            <p:ph type="title"/>
          </p:nvPr>
        </p:nvSpPr>
        <p:spPr>
          <a:xfrm>
            <a:off x="849627" y="2660915"/>
            <a:ext cx="10972800" cy="1143000"/>
          </a:xfrm>
        </p:spPr>
        <p:txBody>
          <a:bodyPr>
            <a:noAutofit/>
          </a:bodyPr>
          <a:lstStyle>
            <a:lvl1pPr>
              <a:defRPr sz="8000" b="1" baseline="0">
                <a:solidFill>
                  <a:schemeClr val="bg1"/>
                </a:solidFill>
              </a:defRPr>
            </a:lvl1pPr>
          </a:lstStyle>
          <a:p>
            <a:r>
              <a:rPr lang="nl-NL"/>
              <a:t>Klik om stijl te bewerken</a:t>
            </a:r>
          </a:p>
        </p:txBody>
      </p:sp>
    </p:spTree>
    <p:extLst>
      <p:ext uri="{BB962C8B-B14F-4D97-AF65-F5344CB8AC3E}">
        <p14:creationId xmlns:p14="http://schemas.microsoft.com/office/powerpoint/2010/main" val="4265797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Titeldia persoonlijk">
    <p:bg>
      <p:bgRef idx="1001">
        <a:schemeClr val="bg1"/>
      </p:bgRef>
    </p:bg>
    <p:spTree>
      <p:nvGrpSpPr>
        <p:cNvPr id="1" name=""/>
        <p:cNvGrpSpPr/>
        <p:nvPr/>
      </p:nvGrpSpPr>
      <p:grpSpPr>
        <a:xfrm>
          <a:off x="0" y="0"/>
          <a:ext cx="0" cy="0"/>
          <a:chOff x="0" y="0"/>
          <a:chExt cx="0" cy="0"/>
        </a:xfrm>
      </p:grpSpPr>
      <p:sp>
        <p:nvSpPr>
          <p:cNvPr id="6" name="Ondertitel 2"/>
          <p:cNvSpPr txBox="1">
            <a:spLocks/>
          </p:cNvSpPr>
          <p:nvPr/>
        </p:nvSpPr>
        <p:spPr>
          <a:xfrm>
            <a:off x="143339" y="5253203"/>
            <a:ext cx="5472608" cy="672075"/>
          </a:xfrm>
          <a:prstGeom prst="rect">
            <a:avLst/>
          </a:prstGeom>
        </p:spPr>
        <p:txBody>
          <a:bodyPr vert="horz" lIns="121920" tIns="60960" rIns="121920" bIns="60960" rtlCol="0">
            <a:noAutofit/>
          </a:bodyPr>
          <a:lstStyle>
            <a:lvl1pPr marL="0" indent="0" algn="r">
              <a:buNone/>
              <a:defRPr sz="2200" b="1" i="1">
                <a:solidFill>
                  <a:srgbClr val="BCBAA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endParaRPr kumimoji="0" lang="nl-NL" sz="2400" b="1" i="1" u="none" strike="noStrike" kern="1200" cap="none" spc="0" normalizeH="0" baseline="0" noProof="0">
              <a:ln>
                <a:noFill/>
              </a:ln>
              <a:solidFill>
                <a:srgbClr val="BCBAAA"/>
              </a:solidFill>
              <a:effectLst/>
              <a:uLnTx/>
              <a:uFillTx/>
              <a:latin typeface="+mn-lt"/>
              <a:ea typeface="+mn-ea"/>
              <a:cs typeface="+mn-cs"/>
            </a:endParaRPr>
          </a:p>
        </p:txBody>
      </p:sp>
      <p:pic>
        <p:nvPicPr>
          <p:cNvPr id="4" name="Afbeelding 3">
            <a:extLst>
              <a:ext uri="{FF2B5EF4-FFF2-40B4-BE49-F238E27FC236}">
                <a16:creationId xmlns:a16="http://schemas.microsoft.com/office/drawing/2014/main" id="{AC475B21-6421-DA47-B840-1429FDB59B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434" y="0"/>
            <a:ext cx="12258955" cy="6983896"/>
          </a:xfrm>
          <a:prstGeom prst="rect">
            <a:avLst/>
          </a:prstGeom>
        </p:spPr>
      </p:pic>
      <p:pic>
        <p:nvPicPr>
          <p:cNvPr id="10" name="Afbeelding 9">
            <a:extLst>
              <a:ext uri="{FF2B5EF4-FFF2-40B4-BE49-F238E27FC236}">
                <a16:creationId xmlns:a16="http://schemas.microsoft.com/office/drawing/2014/main" id="{B359DCD6-4DA8-41B1-B51E-354E1C0DDD3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81119" y="640552"/>
            <a:ext cx="1617366" cy="1686044"/>
          </a:xfrm>
          <a:prstGeom prst="rect">
            <a:avLst/>
          </a:prstGeom>
        </p:spPr>
      </p:pic>
      <p:sp>
        <p:nvSpPr>
          <p:cNvPr id="2" name="Titel 1">
            <a:extLst>
              <a:ext uri="{FF2B5EF4-FFF2-40B4-BE49-F238E27FC236}">
                <a16:creationId xmlns:a16="http://schemas.microsoft.com/office/drawing/2014/main" id="{3525F7B4-CB29-45E1-B48D-B4CC2329C783}"/>
              </a:ext>
            </a:extLst>
          </p:cNvPr>
          <p:cNvSpPr>
            <a:spLocks noGrp="1"/>
          </p:cNvSpPr>
          <p:nvPr>
            <p:ph type="title"/>
          </p:nvPr>
        </p:nvSpPr>
        <p:spPr>
          <a:xfrm>
            <a:off x="7136109" y="2633774"/>
            <a:ext cx="4781572" cy="2944066"/>
          </a:xfrm>
        </p:spPr>
        <p:txBody>
          <a:bodyPr/>
          <a:lstStyle>
            <a:lvl1pPr marL="0" indent="0">
              <a:buFont typeface="Arial" panose="020B0604020202020204" pitchFamily="34" charset="0"/>
              <a:buNone/>
              <a:defRPr>
                <a:solidFill>
                  <a:schemeClr val="bg1"/>
                </a:solidFill>
              </a:defRPr>
            </a:lvl1pPr>
          </a:lstStyle>
          <a:p>
            <a:r>
              <a:rPr lang="nl-NL"/>
              <a:t>Klik om stijl te bewerken</a:t>
            </a:r>
          </a:p>
        </p:txBody>
      </p:sp>
    </p:spTree>
    <p:extLst>
      <p:ext uri="{BB962C8B-B14F-4D97-AF65-F5344CB8AC3E}">
        <p14:creationId xmlns:p14="http://schemas.microsoft.com/office/powerpoint/2010/main" val="60399958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dia dichtbij 1">
    <p:bg>
      <p:bgPr>
        <a:solidFill>
          <a:srgbClr val="ED6C77"/>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BBD655C-C5CC-4827-9F4E-C513F56B06B7}"/>
              </a:ext>
            </a:extLst>
          </p:cNvPr>
          <p:cNvSpPr txBox="1"/>
          <p:nvPr/>
        </p:nvSpPr>
        <p:spPr>
          <a:xfrm>
            <a:off x="3023659" y="2756926"/>
            <a:ext cx="6624736" cy="1200329"/>
          </a:xfrm>
          <a:prstGeom prst="rect">
            <a:avLst/>
          </a:prstGeom>
          <a:noFill/>
        </p:spPr>
        <p:txBody>
          <a:bodyPr wrap="square" rtlCol="0">
            <a:spAutoFit/>
          </a:bodyPr>
          <a:lstStyle/>
          <a:p>
            <a:endParaRPr lang="nl-NL" sz="7200">
              <a:latin typeface="Source Sans Pro" panose="020B0503030403020204" pitchFamily="34" charset="0"/>
              <a:ea typeface="Source Sans Pro" panose="020B0503030403020204" pitchFamily="34" charset="0"/>
            </a:endParaRPr>
          </a:p>
        </p:txBody>
      </p:sp>
      <p:sp>
        <p:nvSpPr>
          <p:cNvPr id="3" name="Titel 1">
            <a:extLst>
              <a:ext uri="{FF2B5EF4-FFF2-40B4-BE49-F238E27FC236}">
                <a16:creationId xmlns:a16="http://schemas.microsoft.com/office/drawing/2014/main" id="{05F43E67-5860-4212-8ECD-FDF350D38990}"/>
              </a:ext>
            </a:extLst>
          </p:cNvPr>
          <p:cNvSpPr>
            <a:spLocks noGrp="1"/>
          </p:cNvSpPr>
          <p:nvPr>
            <p:ph type="title"/>
          </p:nvPr>
        </p:nvSpPr>
        <p:spPr>
          <a:xfrm>
            <a:off x="849627" y="2660915"/>
            <a:ext cx="10972800" cy="1143000"/>
          </a:xfrm>
        </p:spPr>
        <p:txBody>
          <a:bodyPr>
            <a:noAutofit/>
          </a:bodyPr>
          <a:lstStyle>
            <a:lvl1pPr>
              <a:defRPr sz="8000" b="1" baseline="0">
                <a:solidFill>
                  <a:schemeClr val="bg1"/>
                </a:solidFill>
              </a:defRPr>
            </a:lvl1pPr>
          </a:lstStyle>
          <a:p>
            <a:r>
              <a:rPr lang="nl-NL"/>
              <a:t>Klik om stijl te bewerken</a:t>
            </a:r>
          </a:p>
        </p:txBody>
      </p:sp>
      <p:pic>
        <p:nvPicPr>
          <p:cNvPr id="4" name="Afbeelding 3">
            <a:extLst>
              <a:ext uri="{FF2B5EF4-FFF2-40B4-BE49-F238E27FC236}">
                <a16:creationId xmlns:a16="http://schemas.microsoft.com/office/drawing/2014/main" id="{F560F6BC-F41D-6B40-9899-95D4BF7722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64490" y="227867"/>
            <a:ext cx="835819" cy="871311"/>
          </a:xfrm>
          <a:prstGeom prst="rect">
            <a:avLst/>
          </a:prstGeom>
        </p:spPr>
      </p:pic>
    </p:spTree>
    <p:extLst>
      <p:ext uri="{BB962C8B-B14F-4D97-AF65-F5344CB8AC3E}">
        <p14:creationId xmlns:p14="http://schemas.microsoft.com/office/powerpoint/2010/main" val="840127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a met titel en lijn dia dichtbij 1">
    <p:spTree>
      <p:nvGrpSpPr>
        <p:cNvPr id="1" name=""/>
        <p:cNvGrpSpPr/>
        <p:nvPr/>
      </p:nvGrpSpPr>
      <p:grpSpPr>
        <a:xfrm>
          <a:off x="0" y="0"/>
          <a:ext cx="0" cy="0"/>
          <a:chOff x="0" y="0"/>
          <a:chExt cx="0" cy="0"/>
        </a:xfrm>
      </p:grpSpPr>
      <p:sp>
        <p:nvSpPr>
          <p:cNvPr id="4" name="Tijdelijke aanduiding voor titel 4">
            <a:extLst>
              <a:ext uri="{FF2B5EF4-FFF2-40B4-BE49-F238E27FC236}">
                <a16:creationId xmlns:a16="http://schemas.microsoft.com/office/drawing/2014/main" id="{E1B4008D-C060-498B-B712-1C056DA1EEE3}"/>
              </a:ext>
            </a:extLst>
          </p:cNvPr>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stijl te bewerken</a:t>
            </a:r>
          </a:p>
        </p:txBody>
      </p:sp>
      <p:cxnSp>
        <p:nvCxnSpPr>
          <p:cNvPr id="7" name="Rechte verbindingslijn 6">
            <a:extLst>
              <a:ext uri="{FF2B5EF4-FFF2-40B4-BE49-F238E27FC236}">
                <a16:creationId xmlns:a16="http://schemas.microsoft.com/office/drawing/2014/main" id="{5CAAA9E9-0BF3-4792-A0C4-F34C74D301DA}"/>
              </a:ext>
            </a:extLst>
          </p:cNvPr>
          <p:cNvCxnSpPr>
            <a:cxnSpLocks/>
          </p:cNvCxnSpPr>
          <p:nvPr/>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7AF59A7B-00BD-4DFF-8A1E-97C10CD0F719}"/>
              </a:ext>
            </a:extLst>
          </p:cNvPr>
          <p:cNvSpPr>
            <a:spLocks noGrp="1"/>
          </p:cNvSpPr>
          <p:nvPr>
            <p:ph sz="quarter" idx="10"/>
          </p:nvPr>
        </p:nvSpPr>
        <p:spPr>
          <a:xfrm>
            <a:off x="890588" y="1454150"/>
            <a:ext cx="7200000" cy="5040000"/>
          </a:xfrm>
        </p:spPr>
        <p:txBody>
          <a:bodyPr/>
          <a:lstStyle>
            <a:lvl1pPr marL="457189" indent="-457189">
              <a:buClr>
                <a:schemeClr val="tx2"/>
              </a:buClr>
              <a:buFont typeface="Wingdings" panose="05000000000000000000" pitchFamily="2" charset="2"/>
              <a:buChar char="§"/>
              <a:defRPr/>
            </a:lvl1pPr>
            <a:lvl2pPr marL="990575" indent="-380990">
              <a:buClr>
                <a:srgbClr val="ED6C77"/>
              </a:buClr>
              <a:buFont typeface="Wingdings" panose="05000000000000000000" pitchFamily="2" charset="2"/>
              <a:buChar char="§"/>
              <a:defRPr/>
            </a:lvl2pPr>
            <a:lvl3pPr marL="1523962" indent="-304792">
              <a:buClr>
                <a:srgbClr val="ED6C77"/>
              </a:buClr>
              <a:buFont typeface="Wingdings" panose="05000000000000000000" pitchFamily="2" charset="2"/>
              <a:buChar char="§"/>
              <a:defRPr/>
            </a:lvl3pPr>
            <a:lvl4pPr marL="2133547" indent="-304792">
              <a:buClr>
                <a:srgbClr val="ED6C77"/>
              </a:buClr>
              <a:buFont typeface="Wingdings" panose="05000000000000000000" pitchFamily="2" charset="2"/>
              <a:buChar char="§"/>
              <a:defRPr/>
            </a:lvl4pPr>
            <a:lvl5pPr marL="2743131" indent="-304792">
              <a:buClr>
                <a:srgbClr val="ED6C77"/>
              </a:buClr>
              <a:buFont typeface="Wingdings" panose="05000000000000000000" pitchFamily="2" charset="2"/>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Rechthoek 4">
            <a:extLst>
              <a:ext uri="{FF2B5EF4-FFF2-40B4-BE49-F238E27FC236}">
                <a16:creationId xmlns:a16="http://schemas.microsoft.com/office/drawing/2014/main" id="{88D249B1-21F9-4F50-95F7-DB3C9BF7C8D5}"/>
              </a:ext>
            </a:extLst>
          </p:cNvPr>
          <p:cNvSpPr/>
          <p:nvPr userDrawn="1"/>
        </p:nvSpPr>
        <p:spPr>
          <a:xfrm>
            <a:off x="-25899" y="1233779"/>
            <a:ext cx="255600" cy="5688000"/>
          </a:xfrm>
          <a:prstGeom prst="rect">
            <a:avLst/>
          </a:prstGeom>
          <a:solidFill>
            <a:srgbClr val="ED6C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80446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 met titel en lijn dia dichtbij 1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7619F4-5D09-4635-9376-8DCB9F9DC092}"/>
              </a:ext>
            </a:extLst>
          </p:cNvPr>
          <p:cNvSpPr>
            <a:spLocks noGrp="1"/>
          </p:cNvSpPr>
          <p:nvPr>
            <p:ph type="title"/>
          </p:nvPr>
        </p:nvSpPr>
        <p:spPr/>
        <p:txBody>
          <a:bodyPr/>
          <a:lstStyle/>
          <a:p>
            <a:r>
              <a:rPr lang="nl-NL"/>
              <a:t>Klik om stijl te bewerken</a:t>
            </a:r>
          </a:p>
        </p:txBody>
      </p:sp>
      <p:sp>
        <p:nvSpPr>
          <p:cNvPr id="4" name="Tijdelijke aanduiding voor inhoud 3">
            <a:extLst>
              <a:ext uri="{FF2B5EF4-FFF2-40B4-BE49-F238E27FC236}">
                <a16:creationId xmlns:a16="http://schemas.microsoft.com/office/drawing/2014/main" id="{4ABC23D9-3E6A-488D-85B8-82E03DAE743E}"/>
              </a:ext>
            </a:extLst>
          </p:cNvPr>
          <p:cNvSpPr>
            <a:spLocks noGrp="1"/>
          </p:cNvSpPr>
          <p:nvPr>
            <p:ph sz="quarter" idx="10"/>
          </p:nvPr>
        </p:nvSpPr>
        <p:spPr>
          <a:xfrm>
            <a:off x="890588" y="1466450"/>
            <a:ext cx="7200000" cy="5040000"/>
          </a:xfrm>
        </p:spPr>
        <p:txBody>
          <a:bodyPr/>
          <a:lstStyle>
            <a:lvl2pPr>
              <a:buClr>
                <a:srgbClr val="ED6C77"/>
              </a:buClr>
              <a:defRPr/>
            </a:lvl2pPr>
            <a:lvl3pPr>
              <a:buClr>
                <a:srgbClr val="ED6C77"/>
              </a:buClr>
              <a:defRPr/>
            </a:lvl3pPr>
            <a:lvl4pPr>
              <a:buClr>
                <a:srgbClr val="ED6C77"/>
              </a:buClr>
              <a:defRPr/>
            </a:lvl4pPr>
            <a:lvl5pPr>
              <a:buClr>
                <a:srgbClr val="ED6C77"/>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cxnSp>
        <p:nvCxnSpPr>
          <p:cNvPr id="5" name="Rechte verbindingslijn 4">
            <a:extLst>
              <a:ext uri="{FF2B5EF4-FFF2-40B4-BE49-F238E27FC236}">
                <a16:creationId xmlns:a16="http://schemas.microsoft.com/office/drawing/2014/main" id="{5A5DF6E1-8CE3-4ADE-90A4-7C50DAAEBA9F}"/>
              </a:ext>
            </a:extLst>
          </p:cNvPr>
          <p:cNvCxnSpPr>
            <a:cxnSpLocks/>
          </p:cNvCxnSpPr>
          <p:nvPr userDrawn="1"/>
        </p:nvCxnSpPr>
        <p:spPr>
          <a:xfrm>
            <a:off x="362135" y="1209012"/>
            <a:ext cx="11713751" cy="0"/>
          </a:xfrm>
          <a:prstGeom prst="line">
            <a:avLst/>
          </a:prstGeom>
          <a:ln w="12700" cap="sq" cmpd="sng">
            <a:solidFill>
              <a:srgbClr val="B5B2A3"/>
            </a:solidFill>
          </a:ln>
          <a:effectLst>
            <a:outerShdw blurRad="50800" dist="38100" algn="l" rotWithShape="0">
              <a:schemeClr val="bg1">
                <a:lumMod val="6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ijdelijke aanduiding voor afbeelding 6">
            <a:extLst>
              <a:ext uri="{FF2B5EF4-FFF2-40B4-BE49-F238E27FC236}">
                <a16:creationId xmlns:a16="http://schemas.microsoft.com/office/drawing/2014/main" id="{4195F81E-DE8D-419A-BCBB-685F8E0A34EA}"/>
              </a:ext>
            </a:extLst>
          </p:cNvPr>
          <p:cNvSpPr>
            <a:spLocks noGrp="1"/>
          </p:cNvSpPr>
          <p:nvPr>
            <p:ph type="pic" sz="quarter" idx="11"/>
          </p:nvPr>
        </p:nvSpPr>
        <p:spPr>
          <a:xfrm>
            <a:off x="8397874" y="1462088"/>
            <a:ext cx="3592800" cy="2336400"/>
          </a:xfrm>
        </p:spPr>
        <p:txBody>
          <a:bodyPr/>
          <a:lstStyle>
            <a:lvl1pPr marL="0" indent="0">
              <a:buNone/>
              <a:defRPr/>
            </a:lvl1pPr>
          </a:lstStyle>
          <a:p>
            <a:endParaRPr lang="nl-NL"/>
          </a:p>
        </p:txBody>
      </p:sp>
      <p:sp>
        <p:nvSpPr>
          <p:cNvPr id="8" name="Tijdelijke aanduiding voor afbeelding 6">
            <a:extLst>
              <a:ext uri="{FF2B5EF4-FFF2-40B4-BE49-F238E27FC236}">
                <a16:creationId xmlns:a16="http://schemas.microsoft.com/office/drawing/2014/main" id="{ED14C546-3DBC-49C5-9F5B-365B0F84623F}"/>
              </a:ext>
            </a:extLst>
          </p:cNvPr>
          <p:cNvSpPr>
            <a:spLocks noGrp="1"/>
          </p:cNvSpPr>
          <p:nvPr>
            <p:ph type="pic" sz="quarter" idx="12"/>
          </p:nvPr>
        </p:nvSpPr>
        <p:spPr>
          <a:xfrm>
            <a:off x="8397874" y="4159250"/>
            <a:ext cx="3592800" cy="2336400"/>
          </a:xfrm>
        </p:spPr>
        <p:txBody>
          <a:bodyPr/>
          <a:lstStyle>
            <a:lvl1pPr marL="0" indent="0">
              <a:buNone/>
              <a:defRPr/>
            </a:lvl1pPr>
          </a:lstStyle>
          <a:p>
            <a:endParaRPr lang="nl-NL"/>
          </a:p>
        </p:txBody>
      </p:sp>
      <p:sp>
        <p:nvSpPr>
          <p:cNvPr id="9" name="Rechthoek 8">
            <a:extLst>
              <a:ext uri="{FF2B5EF4-FFF2-40B4-BE49-F238E27FC236}">
                <a16:creationId xmlns:a16="http://schemas.microsoft.com/office/drawing/2014/main" id="{979286C8-23DF-4FC5-AE02-29FC009CBBD4}"/>
              </a:ext>
            </a:extLst>
          </p:cNvPr>
          <p:cNvSpPr/>
          <p:nvPr userDrawn="1"/>
        </p:nvSpPr>
        <p:spPr>
          <a:xfrm>
            <a:off x="-25899" y="1233779"/>
            <a:ext cx="255600" cy="5688000"/>
          </a:xfrm>
          <a:prstGeom prst="rect">
            <a:avLst/>
          </a:prstGeom>
          <a:solidFill>
            <a:srgbClr val="ED6C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42744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ia vasthoudend en urgent 2">
    <p:bg>
      <p:bgPr>
        <a:solidFill>
          <a:srgbClr val="AF1917"/>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BBD655C-C5CC-4827-9F4E-C513F56B06B7}"/>
              </a:ext>
            </a:extLst>
          </p:cNvPr>
          <p:cNvSpPr txBox="1"/>
          <p:nvPr/>
        </p:nvSpPr>
        <p:spPr>
          <a:xfrm>
            <a:off x="3023659" y="2756926"/>
            <a:ext cx="6624736" cy="1200329"/>
          </a:xfrm>
          <a:prstGeom prst="rect">
            <a:avLst/>
          </a:prstGeom>
          <a:noFill/>
        </p:spPr>
        <p:txBody>
          <a:bodyPr wrap="square" rtlCol="0">
            <a:spAutoFit/>
          </a:bodyPr>
          <a:lstStyle/>
          <a:p>
            <a:endParaRPr lang="nl-NL" sz="7200">
              <a:latin typeface="Source Sans Pro" panose="020B0503030403020204" pitchFamily="34" charset="0"/>
              <a:ea typeface="Source Sans Pro" panose="020B0503030403020204" pitchFamily="34" charset="0"/>
            </a:endParaRPr>
          </a:p>
        </p:txBody>
      </p:sp>
      <p:sp>
        <p:nvSpPr>
          <p:cNvPr id="3" name="Titel 1">
            <a:extLst>
              <a:ext uri="{FF2B5EF4-FFF2-40B4-BE49-F238E27FC236}">
                <a16:creationId xmlns:a16="http://schemas.microsoft.com/office/drawing/2014/main" id="{05F43E67-5860-4212-8ECD-FDF350D38990}"/>
              </a:ext>
            </a:extLst>
          </p:cNvPr>
          <p:cNvSpPr>
            <a:spLocks noGrp="1"/>
          </p:cNvSpPr>
          <p:nvPr>
            <p:ph type="title"/>
          </p:nvPr>
        </p:nvSpPr>
        <p:spPr>
          <a:xfrm>
            <a:off x="849627" y="2660915"/>
            <a:ext cx="10972800" cy="1143000"/>
          </a:xfrm>
        </p:spPr>
        <p:txBody>
          <a:bodyPr>
            <a:noAutofit/>
          </a:bodyPr>
          <a:lstStyle>
            <a:lvl1pPr>
              <a:defRPr sz="8000" b="1" baseline="0">
                <a:solidFill>
                  <a:schemeClr val="bg1"/>
                </a:solidFill>
              </a:defRPr>
            </a:lvl1pPr>
          </a:lstStyle>
          <a:p>
            <a:r>
              <a:rPr lang="nl-NL"/>
              <a:t>Klik om stijl te bewerken</a:t>
            </a:r>
          </a:p>
        </p:txBody>
      </p:sp>
      <p:pic>
        <p:nvPicPr>
          <p:cNvPr id="4" name="Afbeelding 3">
            <a:extLst>
              <a:ext uri="{FF2B5EF4-FFF2-40B4-BE49-F238E27FC236}">
                <a16:creationId xmlns:a16="http://schemas.microsoft.com/office/drawing/2014/main" id="{F560F6BC-F41D-6B40-9899-95D4BF7722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64490" y="227867"/>
            <a:ext cx="835819" cy="871311"/>
          </a:xfrm>
          <a:prstGeom prst="rect">
            <a:avLst/>
          </a:prstGeom>
        </p:spPr>
      </p:pic>
    </p:spTree>
    <p:extLst>
      <p:ext uri="{BB962C8B-B14F-4D97-AF65-F5344CB8AC3E}">
        <p14:creationId xmlns:p14="http://schemas.microsoft.com/office/powerpoint/2010/main" val="2652729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jdelijke aanduiding voor titel 4"/>
          <p:cNvSpPr>
            <a:spLocks noGrp="1"/>
          </p:cNvSpPr>
          <p:nvPr>
            <p:ph type="title"/>
          </p:nvPr>
        </p:nvSpPr>
        <p:spPr>
          <a:xfrm>
            <a:off x="890427" y="274639"/>
            <a:ext cx="8976461" cy="871309"/>
          </a:xfrm>
          <a:prstGeom prst="rect">
            <a:avLst/>
          </a:prstGeom>
        </p:spPr>
        <p:txBody>
          <a:bodyPr vert="horz" lIns="91440" tIns="45720" rIns="91440" bIns="45720" rtlCol="0" anchor="ctr">
            <a:normAutofit/>
          </a:bodyPr>
          <a:lstStyle/>
          <a:p>
            <a:r>
              <a:rPr lang="nl-NL"/>
              <a:t>Klik om de stijl te bewerken</a:t>
            </a:r>
          </a:p>
        </p:txBody>
      </p:sp>
      <p:sp>
        <p:nvSpPr>
          <p:cNvPr id="6" name="Tijdelijke aanduiding voor tekst 5"/>
          <p:cNvSpPr>
            <a:spLocks noGrp="1"/>
          </p:cNvSpPr>
          <p:nvPr>
            <p:ph type="body" idx="1"/>
          </p:nvPr>
        </p:nvSpPr>
        <p:spPr>
          <a:xfrm>
            <a:off x="890427" y="1454737"/>
            <a:ext cx="7200000" cy="50400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8" name="Afbeelding 7">
            <a:extLst>
              <a:ext uri="{FF2B5EF4-FFF2-40B4-BE49-F238E27FC236}">
                <a16:creationId xmlns:a16="http://schemas.microsoft.com/office/drawing/2014/main" id="{D1C098E8-007E-4185-B202-FC4A1BCCDB2B}"/>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10079234" y="242704"/>
            <a:ext cx="849650" cy="856474"/>
          </a:xfrm>
          <a:prstGeom prst="rect">
            <a:avLst/>
          </a:prstGeom>
        </p:spPr>
      </p:pic>
      <p:sp>
        <p:nvSpPr>
          <p:cNvPr id="4" name="Rechthoek 3">
            <a:extLst>
              <a:ext uri="{FF2B5EF4-FFF2-40B4-BE49-F238E27FC236}">
                <a16:creationId xmlns:a16="http://schemas.microsoft.com/office/drawing/2014/main" id="{A470C7C5-7238-BA4E-A179-22816CC16310}"/>
              </a:ext>
            </a:extLst>
          </p:cNvPr>
          <p:cNvSpPr/>
          <p:nvPr/>
        </p:nvSpPr>
        <p:spPr>
          <a:xfrm>
            <a:off x="-23973" y="0"/>
            <a:ext cx="256202" cy="6912000"/>
          </a:xfrm>
          <a:prstGeom prst="rect">
            <a:avLst/>
          </a:prstGeom>
          <a:solidFill>
            <a:srgbClr val="B5B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B5B2A3"/>
              </a:solidFill>
            </a:endParaRPr>
          </a:p>
        </p:txBody>
      </p:sp>
      <p:pic>
        <p:nvPicPr>
          <p:cNvPr id="13" name="Afbeelding 12">
            <a:extLst>
              <a:ext uri="{FF2B5EF4-FFF2-40B4-BE49-F238E27FC236}">
                <a16:creationId xmlns:a16="http://schemas.microsoft.com/office/drawing/2014/main" id="{BE551232-9289-6143-94F9-72B51AD675FC}"/>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11164490" y="227867"/>
            <a:ext cx="835819" cy="871311"/>
          </a:xfrm>
          <a:prstGeom prst="rect">
            <a:avLst/>
          </a:prstGeom>
        </p:spPr>
      </p:pic>
    </p:spTree>
    <p:extLst>
      <p:ext uri="{BB962C8B-B14F-4D97-AF65-F5344CB8AC3E}">
        <p14:creationId xmlns:p14="http://schemas.microsoft.com/office/powerpoint/2010/main" val="105345267"/>
      </p:ext>
    </p:extLst>
  </p:cSld>
  <p:clrMap bg1="lt1" tx1="dk1" bg2="lt2" tx2="dk2" accent1="accent1" accent2="accent2" accent3="accent3" accent4="accent4" accent5="accent5" accent6="accent6" hlink="hlink" folHlink="folHlink"/>
  <p:sldLayoutIdLst>
    <p:sldLayoutId id="2147483712" r:id="rId1"/>
    <p:sldLayoutId id="2147483683" r:id="rId2"/>
    <p:sldLayoutId id="2147483687" r:id="rId3"/>
    <p:sldLayoutId id="2147483684" r:id="rId4"/>
    <p:sldLayoutId id="2147483705" r:id="rId5"/>
    <p:sldLayoutId id="2147483697" r:id="rId6"/>
    <p:sldLayoutId id="2147483698" r:id="rId7"/>
    <p:sldLayoutId id="2147483709" r:id="rId8"/>
    <p:sldLayoutId id="2147483701" r:id="rId9"/>
    <p:sldLayoutId id="2147483702" r:id="rId10"/>
    <p:sldLayoutId id="2147483711" r:id="rId11"/>
    <p:sldLayoutId id="2147483699" r:id="rId12"/>
    <p:sldLayoutId id="2147483700" r:id="rId13"/>
    <p:sldLayoutId id="2147483710" r:id="rId14"/>
    <p:sldLayoutId id="2147483693" r:id="rId15"/>
    <p:sldLayoutId id="2147483694" r:id="rId16"/>
    <p:sldLayoutId id="2147483707" r:id="rId17"/>
    <p:sldLayoutId id="2147483695" r:id="rId18"/>
    <p:sldLayoutId id="2147483696" r:id="rId19"/>
    <p:sldLayoutId id="2147483708" r:id="rId20"/>
    <p:sldLayoutId id="2147483691" r:id="rId21"/>
    <p:sldLayoutId id="2147483692" r:id="rId22"/>
    <p:sldLayoutId id="2147483706" r:id="rId23"/>
    <p:sldLayoutId id="2147483704" r:id="rId24"/>
    <p:sldLayoutId id="2147483685" r:id="rId25"/>
    <p:sldLayoutId id="2147483686" r:id="rId26"/>
    <p:sldLayoutId id="2147483688" r:id="rId27"/>
  </p:sldLayoutIdLst>
  <p:txStyles>
    <p:titleStyle>
      <a:lvl1pPr algn="l" defTabSz="1219170" rtl="0" eaLnBrk="1" latinLnBrk="0" hangingPunct="1">
        <a:spcBef>
          <a:spcPct val="0"/>
        </a:spcBef>
        <a:buNone/>
        <a:defRPr sz="4500" b="0" i="0" kern="1200" baseline="0">
          <a:solidFill>
            <a:schemeClr val="tx1"/>
          </a:solidFill>
          <a:effectLst/>
          <a:latin typeface="Rockwell" panose="02060603020205020403" pitchFamily="18" charset="0"/>
          <a:ea typeface="Source Sans Pro" panose="020B0503030403020204" pitchFamily="34" charset="0"/>
          <a:cs typeface="+mj-cs"/>
        </a:defRPr>
      </a:lvl1pPr>
    </p:titleStyle>
    <p:bodyStyle>
      <a:lvl1pPr marL="457189" indent="-457189" algn="l" defTabSz="1219170" rtl="0" eaLnBrk="1" latinLnBrk="0" hangingPunct="1">
        <a:spcBef>
          <a:spcPct val="20000"/>
        </a:spcBef>
        <a:buClr>
          <a:schemeClr val="tx2"/>
        </a:buClr>
        <a:buSzPct val="125000"/>
        <a:buFont typeface="Wingdings" panose="05000000000000000000" pitchFamily="2" charset="2"/>
        <a:buChar char="§"/>
        <a:defRPr sz="3200" kern="1200" baseline="0">
          <a:solidFill>
            <a:schemeClr val="tx1"/>
          </a:solidFill>
          <a:latin typeface="Calibri" panose="020F0502020204030204" pitchFamily="34" charset="0"/>
          <a:ea typeface="Source Sans Pro" panose="020B0503030403020204" pitchFamily="34" charset="0"/>
          <a:cs typeface="+mn-cs"/>
        </a:defRPr>
      </a:lvl1pPr>
      <a:lvl2pPr marL="990575" indent="-380990" algn="l" defTabSz="1219170" rtl="0" eaLnBrk="1" latinLnBrk="0" hangingPunct="1">
        <a:spcBef>
          <a:spcPct val="20000"/>
        </a:spcBef>
        <a:buClr>
          <a:srgbClr val="6DBADA"/>
        </a:buClr>
        <a:buSzPct val="125000"/>
        <a:buFont typeface="Wingdings" panose="05000000000000000000" pitchFamily="2" charset="2"/>
        <a:buChar char="§"/>
        <a:defRPr sz="2800" kern="1200" baseline="0">
          <a:solidFill>
            <a:schemeClr val="tx1"/>
          </a:solidFill>
          <a:latin typeface="Calibri" panose="020F0502020204030204" pitchFamily="34" charset="0"/>
          <a:ea typeface="Source Sans Pro" panose="020B0503030403020204" pitchFamily="34" charset="0"/>
          <a:cs typeface="+mn-cs"/>
        </a:defRPr>
      </a:lvl2pPr>
      <a:lvl3pPr marL="1523962" indent="-304792" algn="l" defTabSz="1219170" rtl="0" eaLnBrk="1" latinLnBrk="0" hangingPunct="1">
        <a:spcBef>
          <a:spcPct val="20000"/>
        </a:spcBef>
        <a:buClr>
          <a:srgbClr val="ED6C77"/>
        </a:buClr>
        <a:buSzPct val="125000"/>
        <a:buFont typeface="Wingdings" panose="05000000000000000000" pitchFamily="2" charset="2"/>
        <a:buChar char="§"/>
        <a:defRPr sz="2800" kern="1200" baseline="0">
          <a:solidFill>
            <a:schemeClr val="tx1"/>
          </a:solidFill>
          <a:latin typeface="Calibri" panose="020F0502020204030204" pitchFamily="34" charset="0"/>
          <a:ea typeface="Source Sans Pro" panose="020B0503030403020204" pitchFamily="34" charset="0"/>
          <a:cs typeface="+mn-cs"/>
        </a:defRPr>
      </a:lvl3pPr>
      <a:lvl4pPr marL="2133547" indent="-304792" algn="l" defTabSz="1219170" rtl="0" eaLnBrk="1" latinLnBrk="0" hangingPunct="1">
        <a:spcBef>
          <a:spcPct val="20000"/>
        </a:spcBef>
        <a:buClr>
          <a:srgbClr val="EFBA25"/>
        </a:buClr>
        <a:buSzPct val="125000"/>
        <a:buFont typeface="Wingdings" panose="05000000000000000000" pitchFamily="2" charset="2"/>
        <a:buChar char="§"/>
        <a:defRPr sz="2800" kern="1200" baseline="0">
          <a:solidFill>
            <a:schemeClr val="tx1"/>
          </a:solidFill>
          <a:latin typeface="Calibri" panose="020F0502020204030204" pitchFamily="34" charset="0"/>
          <a:ea typeface="Source Sans Pro" panose="020B0503030403020204" pitchFamily="34" charset="0"/>
          <a:cs typeface="+mn-cs"/>
        </a:defRPr>
      </a:lvl4pPr>
      <a:lvl5pPr marL="2743131" indent="-304792" algn="l" defTabSz="1219170" rtl="0" eaLnBrk="1" latinLnBrk="0" hangingPunct="1">
        <a:spcBef>
          <a:spcPct val="20000"/>
        </a:spcBef>
        <a:buClr>
          <a:srgbClr val="AED5A9"/>
        </a:buClr>
        <a:buSzPct val="125000"/>
        <a:buFont typeface="Wingdings" panose="05000000000000000000" pitchFamily="2" charset="2"/>
        <a:buChar char="§"/>
        <a:defRPr sz="2800" kern="1200" baseline="0">
          <a:solidFill>
            <a:schemeClr val="tx1"/>
          </a:solidFill>
          <a:latin typeface="Calibri" panose="020F0502020204030204" pitchFamily="34" charset="0"/>
          <a:ea typeface="Source Sans Pro" panose="020B0503030403020204" pitchFamily="34" charset="0"/>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B1BA8C4-E0CA-EB56-D898-B3FF962B41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60C71B8-B0B0-8612-61A7-47216E1090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FAC0AA5-9152-4BDE-5D60-6873D4F40A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2425B2-B661-4F93-BE2A-85EAC0FB3B09}" type="datetimeFigureOut">
              <a:rPr lang="nl-NL" smtClean="0"/>
              <a:t>15-9-2023</a:t>
            </a:fld>
            <a:endParaRPr lang="nl-NL"/>
          </a:p>
        </p:txBody>
      </p:sp>
      <p:sp>
        <p:nvSpPr>
          <p:cNvPr id="5" name="Tijdelijke aanduiding voor voettekst 4">
            <a:extLst>
              <a:ext uri="{FF2B5EF4-FFF2-40B4-BE49-F238E27FC236}">
                <a16:creationId xmlns:a16="http://schemas.microsoft.com/office/drawing/2014/main" id="{141E93DE-3223-7A2C-7B0B-F542C17FCE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44C5D8D-78F8-D85A-A30C-CDC56E2B7E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1811C2-A4BB-4758-9F2C-A5977035C506}" type="slidenum">
              <a:rPr lang="nl-NL" smtClean="0"/>
              <a:t>‹nr.›</a:t>
            </a:fld>
            <a:endParaRPr lang="nl-NL"/>
          </a:p>
        </p:txBody>
      </p:sp>
    </p:spTree>
    <p:extLst>
      <p:ext uri="{BB962C8B-B14F-4D97-AF65-F5344CB8AC3E}">
        <p14:creationId xmlns:p14="http://schemas.microsoft.com/office/powerpoint/2010/main" val="346332652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7" r:id="rId23"/>
    <p:sldLayoutId id="2147483738"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2.xml"/><Relationship Id="rId5" Type="http://schemas.openxmlformats.org/officeDocument/2006/relationships/hyperlink" Target="https://www.patientenfederatie.nl/over-de-zorg/niet-reanimerenpenning" TargetMode="Externa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45.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7.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47.xml"/><Relationship Id="rId5" Type="http://schemas.openxmlformats.org/officeDocument/2006/relationships/image" Target="../media/image7.pn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notesSlide" Target="../notesSlides/notesSlide22.xml"/><Relationship Id="rId1" Type="http://schemas.openxmlformats.org/officeDocument/2006/relationships/slideLayout" Target="../slideLayouts/slideLayout46.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hyperlink" Target="https://nl.dreamstime.com/van-de-het-orgaananatomie-nierenpictogram-menselijke-gezondheidszorg-medische-concept-nier-systeem-witte-achtergrond-image142913054" TargetMode="External"/><Relationship Id="rId2" Type="http://schemas.openxmlformats.org/officeDocument/2006/relationships/notesSlide" Target="../notesSlides/notesSlide23.xml"/><Relationship Id="rId1" Type="http://schemas.openxmlformats.org/officeDocument/2006/relationships/slideLayout" Target="../slideLayouts/slideLayout48.xml"/><Relationship Id="rId6" Type="http://schemas.openxmlformats.org/officeDocument/2006/relationships/image" Target="../media/image38.jpg"/><Relationship Id="rId5" Type="http://schemas.openxmlformats.org/officeDocument/2006/relationships/image" Target="../media/image3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46.xml"/><Relationship Id="rId5" Type="http://schemas.openxmlformats.org/officeDocument/2006/relationships/image" Target="../media/image7.pn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46.xml"/><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49.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49.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7.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7.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C08C970F-9793-4150-B18C-107D51CCCE17}"/>
              </a:ext>
            </a:extLst>
          </p:cNvPr>
          <p:cNvPicPr>
            <a:picLocks noChangeAspect="1"/>
          </p:cNvPicPr>
          <p:nvPr/>
        </p:nvPicPr>
        <p:blipFill rotWithShape="1">
          <a:blip r:embed="rId3">
            <a:extLst>
              <a:ext uri="{28A0092B-C50C-407E-A947-70E740481C1C}">
                <a14:useLocalDpi xmlns:a14="http://schemas.microsoft.com/office/drawing/2010/main" val="0"/>
              </a:ext>
            </a:extLst>
          </a:blip>
          <a:srcRect t="38302"/>
          <a:stretch/>
        </p:blipFill>
        <p:spPr>
          <a:xfrm rot="21233081">
            <a:off x="-107265" y="4288695"/>
            <a:ext cx="12639381" cy="5189079"/>
          </a:xfrm>
          <a:prstGeom prst="rect">
            <a:avLst/>
          </a:prstGeom>
        </p:spPr>
      </p:pic>
      <p:sp>
        <p:nvSpPr>
          <p:cNvPr id="2" name="Titel 1">
            <a:extLst>
              <a:ext uri="{FF2B5EF4-FFF2-40B4-BE49-F238E27FC236}">
                <a16:creationId xmlns:a16="http://schemas.microsoft.com/office/drawing/2014/main" id="{C73C1711-ABCC-104D-AECF-E9E9F4BBB0A4}"/>
              </a:ext>
            </a:extLst>
          </p:cNvPr>
          <p:cNvSpPr>
            <a:spLocks noGrp="1"/>
          </p:cNvSpPr>
          <p:nvPr>
            <p:ph type="title"/>
          </p:nvPr>
        </p:nvSpPr>
        <p:spPr>
          <a:xfrm>
            <a:off x="933709" y="2286000"/>
            <a:ext cx="10972800" cy="1143000"/>
          </a:xfrm>
        </p:spPr>
        <p:txBody>
          <a:bodyPr/>
          <a:lstStyle/>
          <a:p>
            <a:r>
              <a:rPr lang="nl-NL" sz="6600" dirty="0"/>
              <a:t>Wilsverklaringen </a:t>
            </a:r>
            <a:br>
              <a:rPr lang="nl-NL" sz="6600" dirty="0"/>
            </a:br>
            <a:r>
              <a:rPr lang="nl-NL" sz="6600" dirty="0"/>
              <a:t>en hun reikwijdte</a:t>
            </a:r>
          </a:p>
        </p:txBody>
      </p:sp>
      <p:pic>
        <p:nvPicPr>
          <p:cNvPr id="4" name="Afbeelding 3">
            <a:extLst>
              <a:ext uri="{FF2B5EF4-FFF2-40B4-BE49-F238E27FC236}">
                <a16:creationId xmlns:a16="http://schemas.microsoft.com/office/drawing/2014/main" id="{178481A1-8FDA-2AF1-5D15-4436517ABC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1616291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8B69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AC89B6-583C-1844-9A9B-42B8504F25F4}"/>
              </a:ext>
            </a:extLst>
          </p:cNvPr>
          <p:cNvSpPr>
            <a:spLocks noGrp="1"/>
          </p:cNvSpPr>
          <p:nvPr>
            <p:ph type="title"/>
          </p:nvPr>
        </p:nvSpPr>
        <p:spPr>
          <a:xfrm>
            <a:off x="698938" y="2857500"/>
            <a:ext cx="10794124" cy="1143000"/>
          </a:xfrm>
        </p:spPr>
        <p:txBody>
          <a:bodyPr/>
          <a:lstStyle/>
          <a:p>
            <a:r>
              <a:rPr lang="nl-NL" sz="5400" dirty="0">
                <a:solidFill>
                  <a:schemeClr val="tx1"/>
                </a:solidFill>
              </a:rPr>
              <a:t>Niet reanimeren Penning</a:t>
            </a:r>
            <a:br>
              <a:rPr lang="nl-NL" sz="6600" dirty="0">
                <a:solidFill>
                  <a:schemeClr val="tx1"/>
                </a:solidFill>
              </a:rPr>
            </a:br>
            <a:br>
              <a:rPr lang="nl-NL" sz="6600" dirty="0">
                <a:solidFill>
                  <a:schemeClr val="tx1"/>
                </a:solidFill>
              </a:rPr>
            </a:br>
            <a:br>
              <a:rPr lang="nl-NL" sz="6600" dirty="0">
                <a:solidFill>
                  <a:schemeClr val="tx1"/>
                </a:solidFill>
              </a:rPr>
            </a:br>
            <a:br>
              <a:rPr lang="nl-NL" sz="6600" dirty="0">
                <a:solidFill>
                  <a:schemeClr val="tx1"/>
                </a:solidFill>
              </a:rPr>
            </a:br>
            <a:br>
              <a:rPr lang="nl-NL" sz="6600" dirty="0">
                <a:solidFill>
                  <a:schemeClr val="tx1"/>
                </a:solidFill>
              </a:rPr>
            </a:br>
            <a:br>
              <a:rPr lang="nl-NL" sz="6600" dirty="0">
                <a:solidFill>
                  <a:schemeClr val="tx1"/>
                </a:solidFill>
              </a:rPr>
            </a:br>
            <a:r>
              <a:rPr lang="nl-NL" sz="6600" dirty="0">
                <a:solidFill>
                  <a:schemeClr val="tx1"/>
                </a:solidFill>
              </a:rPr>
              <a:t>	</a:t>
            </a:r>
            <a:r>
              <a:rPr lang="nl-NL" sz="4000" dirty="0">
                <a:solidFill>
                  <a:schemeClr val="tx1"/>
                </a:solidFill>
              </a:rPr>
              <a:t>Via </a:t>
            </a:r>
            <a:r>
              <a:rPr lang="nl-NL" sz="4000" dirty="0" err="1">
                <a:solidFill>
                  <a:schemeClr val="tx1"/>
                </a:solidFill>
              </a:rPr>
              <a:t>Patiëntenfederatie</a:t>
            </a:r>
            <a:r>
              <a:rPr lang="nl-NL" sz="4000" dirty="0">
                <a:solidFill>
                  <a:schemeClr val="tx1"/>
                </a:solidFill>
              </a:rPr>
              <a:t> Nederland</a:t>
            </a:r>
          </a:p>
        </p:txBody>
      </p:sp>
      <p:pic>
        <p:nvPicPr>
          <p:cNvPr id="6" name="Afbeelding 5">
            <a:extLst>
              <a:ext uri="{FF2B5EF4-FFF2-40B4-BE49-F238E27FC236}">
                <a16:creationId xmlns:a16="http://schemas.microsoft.com/office/drawing/2014/main" id="{978B1E43-FF3F-3A48-8EFA-6A5317D56C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pic>
        <p:nvPicPr>
          <p:cNvPr id="8" name="Afbeelding 7" descr="Afbeelding met tekst, Lettertype, cirkel, logo">
            <a:extLst>
              <a:ext uri="{FF2B5EF4-FFF2-40B4-BE49-F238E27FC236}">
                <a16:creationId xmlns:a16="http://schemas.microsoft.com/office/drawing/2014/main" id="{8EDFD9D3-6196-3EA1-CECE-B862259781C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80881" y="1562296"/>
            <a:ext cx="4977877" cy="3733408"/>
          </a:xfrm>
          <a:prstGeom prst="rect">
            <a:avLst/>
          </a:prstGeom>
        </p:spPr>
      </p:pic>
    </p:spTree>
    <p:extLst>
      <p:ext uri="{BB962C8B-B14F-4D97-AF65-F5344CB8AC3E}">
        <p14:creationId xmlns:p14="http://schemas.microsoft.com/office/powerpoint/2010/main" val="3362860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BD2CEB9-B43E-4446-9339-3C2A868372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4789426" cy="9859617"/>
          </a:xfrm>
          <a:prstGeom prst="rect">
            <a:avLst/>
          </a:prstGeom>
        </p:spPr>
      </p:pic>
      <p:sp>
        <p:nvSpPr>
          <p:cNvPr id="2" name="Titel 1">
            <a:extLst>
              <a:ext uri="{FF2B5EF4-FFF2-40B4-BE49-F238E27FC236}">
                <a16:creationId xmlns:a16="http://schemas.microsoft.com/office/drawing/2014/main" id="{C73C1711-ABCC-104D-AECF-E9E9F4BBB0A4}"/>
              </a:ext>
            </a:extLst>
          </p:cNvPr>
          <p:cNvSpPr>
            <a:spLocks noGrp="1"/>
          </p:cNvSpPr>
          <p:nvPr>
            <p:ph type="title"/>
          </p:nvPr>
        </p:nvSpPr>
        <p:spPr/>
        <p:txBody>
          <a:bodyPr/>
          <a:lstStyle/>
          <a:p>
            <a:r>
              <a:rPr lang="nl-NL" sz="6600" dirty="0">
                <a:solidFill>
                  <a:schemeClr val="tx1">
                    <a:lumMod val="95000"/>
                    <a:lumOff val="5000"/>
                  </a:schemeClr>
                </a:solidFill>
              </a:rPr>
              <a:t>Euthanasieverzoek</a:t>
            </a:r>
          </a:p>
        </p:txBody>
      </p:sp>
      <p:pic>
        <p:nvPicPr>
          <p:cNvPr id="4" name="Afbeelding 3">
            <a:extLst>
              <a:ext uri="{FF2B5EF4-FFF2-40B4-BE49-F238E27FC236}">
                <a16:creationId xmlns:a16="http://schemas.microsoft.com/office/drawing/2014/main" id="{991D86F8-2412-C74D-8632-6C5391DDEA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1676288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AD3718-84E1-7B43-AC9E-5E470D6236A1}"/>
              </a:ext>
            </a:extLst>
          </p:cNvPr>
          <p:cNvSpPr>
            <a:spLocks noGrp="1"/>
          </p:cNvSpPr>
          <p:nvPr>
            <p:ph type="title"/>
          </p:nvPr>
        </p:nvSpPr>
        <p:spPr/>
        <p:txBody>
          <a:bodyPr/>
          <a:lstStyle/>
          <a:p>
            <a:r>
              <a:rPr lang="nl-NL" dirty="0"/>
              <a:t>Basistekst Euthanasieverzoek</a:t>
            </a:r>
          </a:p>
        </p:txBody>
      </p:sp>
      <p:sp>
        <p:nvSpPr>
          <p:cNvPr id="3" name="Tijdelijke aanduiding voor tekst 2">
            <a:extLst>
              <a:ext uri="{FF2B5EF4-FFF2-40B4-BE49-F238E27FC236}">
                <a16:creationId xmlns:a16="http://schemas.microsoft.com/office/drawing/2014/main" id="{E74756F4-DEC5-3047-9ECF-AA25DB67AC28}"/>
              </a:ext>
            </a:extLst>
          </p:cNvPr>
          <p:cNvSpPr>
            <a:spLocks noGrp="1"/>
          </p:cNvSpPr>
          <p:nvPr>
            <p:ph sz="quarter" idx="10"/>
          </p:nvPr>
        </p:nvSpPr>
        <p:spPr>
          <a:xfrm>
            <a:off x="890588" y="1385888"/>
            <a:ext cx="8976300" cy="5197475"/>
          </a:xfrm>
        </p:spPr>
        <p:txBody>
          <a:bodyPr>
            <a:normAutofit/>
          </a:bodyPr>
          <a:lstStyle/>
          <a:p>
            <a:pPr marL="0" indent="0" algn="ctr">
              <a:lnSpc>
                <a:spcPct val="150000"/>
              </a:lnSpc>
              <a:buNone/>
            </a:pPr>
            <a:r>
              <a:rPr lang="nl-NL" sz="4400" i="1" dirty="0"/>
              <a:t>‘Als ik ondraaglijk lijd,</a:t>
            </a:r>
          </a:p>
          <a:p>
            <a:pPr marL="0" indent="0" algn="ctr">
              <a:lnSpc>
                <a:spcPct val="150000"/>
              </a:lnSpc>
              <a:buNone/>
            </a:pPr>
            <a:r>
              <a:rPr lang="nl-NL" sz="4400" i="1" dirty="0"/>
              <a:t>dan wil ik euthanasie.’</a:t>
            </a:r>
          </a:p>
        </p:txBody>
      </p:sp>
      <p:pic>
        <p:nvPicPr>
          <p:cNvPr id="5" name="Afbeelding 4" descr="Afbeelding met schermafbeelding&#10;&#10;Automatisch gegenereerde beschrijving">
            <a:extLst>
              <a:ext uri="{FF2B5EF4-FFF2-40B4-BE49-F238E27FC236}">
                <a16:creationId xmlns:a16="http://schemas.microsoft.com/office/drawing/2014/main" id="{E8DB3309-9B69-4FC6-9390-AB98ED20EC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7286" y="3984625"/>
            <a:ext cx="4897428" cy="6858000"/>
          </a:xfrm>
          <a:prstGeom prst="rect">
            <a:avLst/>
          </a:prstGeom>
        </p:spPr>
      </p:pic>
      <p:pic>
        <p:nvPicPr>
          <p:cNvPr id="4" name="Afbeelding 3">
            <a:extLst>
              <a:ext uri="{FF2B5EF4-FFF2-40B4-BE49-F238E27FC236}">
                <a16:creationId xmlns:a16="http://schemas.microsoft.com/office/drawing/2014/main" id="{7EDBEAA9-CA95-5D2A-F2AD-374A06E0E7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1642290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AD3718-84E1-7B43-AC9E-5E470D6236A1}"/>
              </a:ext>
            </a:extLst>
          </p:cNvPr>
          <p:cNvSpPr>
            <a:spLocks noGrp="1"/>
          </p:cNvSpPr>
          <p:nvPr>
            <p:ph type="title"/>
          </p:nvPr>
        </p:nvSpPr>
        <p:spPr>
          <a:xfrm>
            <a:off x="890427" y="274639"/>
            <a:ext cx="10362291" cy="871309"/>
          </a:xfrm>
        </p:spPr>
        <p:txBody>
          <a:bodyPr>
            <a:noAutofit/>
          </a:bodyPr>
          <a:lstStyle/>
          <a:p>
            <a:r>
              <a:rPr lang="nl-NL" sz="3600" dirty="0"/>
              <a:t>Persoonlijke aanvulling Euthanasieverzoek</a:t>
            </a:r>
          </a:p>
        </p:txBody>
      </p:sp>
      <p:sp>
        <p:nvSpPr>
          <p:cNvPr id="3" name="Tijdelijke aanduiding voor tekst 2">
            <a:extLst>
              <a:ext uri="{FF2B5EF4-FFF2-40B4-BE49-F238E27FC236}">
                <a16:creationId xmlns:a16="http://schemas.microsoft.com/office/drawing/2014/main" id="{E74756F4-DEC5-3047-9ECF-AA25DB67AC28}"/>
              </a:ext>
            </a:extLst>
          </p:cNvPr>
          <p:cNvSpPr>
            <a:spLocks noGrp="1"/>
          </p:cNvSpPr>
          <p:nvPr>
            <p:ph sz="quarter" idx="10"/>
          </p:nvPr>
        </p:nvSpPr>
        <p:spPr/>
        <p:txBody>
          <a:bodyPr>
            <a:normAutofit/>
          </a:bodyPr>
          <a:lstStyle/>
          <a:p>
            <a:r>
              <a:rPr lang="nl-NL" sz="3200" dirty="0"/>
              <a:t>‘In deze situatie … lijd ik ondraaglijk, omdat …‘</a:t>
            </a:r>
          </a:p>
          <a:p>
            <a:r>
              <a:rPr lang="nl-NL" sz="3200" dirty="0"/>
              <a:t>Geef voorbeelden van ondraaglijk lijden</a:t>
            </a:r>
          </a:p>
          <a:p>
            <a:pPr lvl="1">
              <a:buClr>
                <a:schemeClr val="accent6"/>
              </a:buClr>
            </a:pPr>
            <a:r>
              <a:rPr lang="nl-NL" sz="2800" dirty="0"/>
              <a:t>‘Als ik mijn gezichtsvermogen verlies dan zou ik opgesloten raken in een onbekende wereld. Dat is voor mij ondraaglijk lijden.’</a:t>
            </a:r>
          </a:p>
          <a:p>
            <a:pPr lvl="1">
              <a:buClr>
                <a:schemeClr val="accent6"/>
              </a:buClr>
            </a:pPr>
            <a:endParaRPr lang="nl-NL" sz="2800" dirty="0"/>
          </a:p>
          <a:p>
            <a:pPr lvl="1">
              <a:buClr>
                <a:schemeClr val="accent6"/>
              </a:buClr>
            </a:pPr>
            <a:endParaRPr lang="nl-NL" sz="2800" dirty="0"/>
          </a:p>
          <a:p>
            <a:pPr lvl="5"/>
            <a:r>
              <a:rPr lang="nl-NL" sz="4000" dirty="0"/>
              <a:t>……………..</a:t>
            </a:r>
          </a:p>
          <a:p>
            <a:endParaRPr lang="nl-NL" dirty="0"/>
          </a:p>
          <a:p>
            <a:endParaRPr lang="nl-NL" dirty="0"/>
          </a:p>
        </p:txBody>
      </p:sp>
      <p:pic>
        <p:nvPicPr>
          <p:cNvPr id="9" name="Tijdelijke aanduiding voor afbeelding 8" descr="Afbeelding met zitten, tafel, sluiten&#10;&#10;Automatisch gegenereerde beschrijving">
            <a:extLst>
              <a:ext uri="{FF2B5EF4-FFF2-40B4-BE49-F238E27FC236}">
                <a16:creationId xmlns:a16="http://schemas.microsoft.com/office/drawing/2014/main" id="{C2F616CE-1B7C-49E1-AE0C-B2D0F8F730F3}"/>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l="46" r="46"/>
          <a:stretch>
            <a:fillRect/>
          </a:stretch>
        </p:blipFill>
        <p:spPr/>
      </p:pic>
      <p:pic>
        <p:nvPicPr>
          <p:cNvPr id="11" name="Tijdelijke aanduiding voor afbeelding 10" descr="Afbeelding met tekst, hond, zitten, klein&#10;&#10;Automatisch gegenereerde beschrijving">
            <a:extLst>
              <a:ext uri="{FF2B5EF4-FFF2-40B4-BE49-F238E27FC236}">
                <a16:creationId xmlns:a16="http://schemas.microsoft.com/office/drawing/2014/main" id="{A1D8D51F-CF10-4AD9-945E-4A603F94E1B6}"/>
              </a:ext>
            </a:extLst>
          </p:cNvPr>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l="46" r="46"/>
          <a:stretch>
            <a:fillRect/>
          </a:stretch>
        </p:blipFill>
        <p:spPr/>
      </p:pic>
      <p:pic>
        <p:nvPicPr>
          <p:cNvPr id="4" name="Afbeelding 3">
            <a:extLst>
              <a:ext uri="{FF2B5EF4-FFF2-40B4-BE49-F238E27FC236}">
                <a16:creationId xmlns:a16="http://schemas.microsoft.com/office/drawing/2014/main" id="{AD0CEA64-F363-ED21-C8EC-8D770C7C8E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pic>
        <p:nvPicPr>
          <p:cNvPr id="5" name="Afbeelding 4">
            <a:extLst>
              <a:ext uri="{FF2B5EF4-FFF2-40B4-BE49-F238E27FC236}">
                <a16:creationId xmlns:a16="http://schemas.microsoft.com/office/drawing/2014/main" id="{D18F349D-0EED-0BEF-6221-264638A314EA}"/>
              </a:ext>
            </a:extLst>
          </p:cNvPr>
          <p:cNvPicPr>
            <a:picLocks noChangeAspect="1"/>
          </p:cNvPicPr>
          <p:nvPr/>
        </p:nvPicPr>
        <p:blipFill>
          <a:blip r:embed="rId6"/>
          <a:stretch>
            <a:fillRect/>
          </a:stretch>
        </p:blipFill>
        <p:spPr>
          <a:xfrm>
            <a:off x="1269451" y="4672286"/>
            <a:ext cx="1820589" cy="1820589"/>
          </a:xfrm>
          <a:prstGeom prst="rect">
            <a:avLst/>
          </a:prstGeom>
        </p:spPr>
      </p:pic>
    </p:spTree>
    <p:extLst>
      <p:ext uri="{BB962C8B-B14F-4D97-AF65-F5344CB8AC3E}">
        <p14:creationId xmlns:p14="http://schemas.microsoft.com/office/powerpoint/2010/main" val="4160078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16676-7329-BF4D-BCE3-F4A35A252F06}"/>
              </a:ext>
            </a:extLst>
          </p:cNvPr>
          <p:cNvSpPr>
            <a:spLocks noGrp="1"/>
          </p:cNvSpPr>
          <p:nvPr>
            <p:ph type="title"/>
          </p:nvPr>
        </p:nvSpPr>
        <p:spPr>
          <a:xfrm>
            <a:off x="849627" y="2276872"/>
            <a:ext cx="10972800" cy="1143000"/>
          </a:xfrm>
        </p:spPr>
        <p:txBody>
          <a:bodyPr/>
          <a:lstStyle/>
          <a:p>
            <a:r>
              <a:rPr lang="nl-NL" sz="6600" dirty="0"/>
              <a:t>Mag euthanasie bij dementie?</a:t>
            </a:r>
          </a:p>
        </p:txBody>
      </p:sp>
      <p:sp>
        <p:nvSpPr>
          <p:cNvPr id="3" name="Titel 1">
            <a:extLst>
              <a:ext uri="{FF2B5EF4-FFF2-40B4-BE49-F238E27FC236}">
                <a16:creationId xmlns:a16="http://schemas.microsoft.com/office/drawing/2014/main" id="{BD6B4831-CC75-2F4C-8A9E-FC930A2AD407}"/>
              </a:ext>
            </a:extLst>
          </p:cNvPr>
          <p:cNvSpPr txBox="1">
            <a:spLocks/>
          </p:cNvSpPr>
          <p:nvPr/>
        </p:nvSpPr>
        <p:spPr>
          <a:xfrm>
            <a:off x="849627" y="3803915"/>
            <a:ext cx="5206268" cy="2191822"/>
          </a:xfrm>
          <a:prstGeom prst="rect">
            <a:avLst/>
          </a:prstGeom>
        </p:spPr>
        <p:txBody>
          <a:bodyPr vert="horz" lIns="91440" tIns="45720" rIns="91440" bIns="45720" rtlCol="0" anchor="ctr">
            <a:noAutofit/>
          </a:bodyPr>
          <a:lstStyle>
            <a:lvl1pPr algn="l" defTabSz="1219170" rtl="0" eaLnBrk="1" latinLnBrk="0" hangingPunct="1">
              <a:spcBef>
                <a:spcPct val="0"/>
              </a:spcBef>
              <a:buNone/>
              <a:defRPr sz="6000" b="1" i="0" kern="1200" baseline="0">
                <a:solidFill>
                  <a:schemeClr val="bg1"/>
                </a:solidFill>
                <a:effectLst/>
                <a:latin typeface="TheMix- Plain" pitchFamily="2" charset="0"/>
                <a:ea typeface="Source Sans Pro" panose="020B0503030403020204" pitchFamily="34" charset="0"/>
                <a:cs typeface="+mj-cs"/>
              </a:defRPr>
            </a:lvl1pPr>
          </a:lstStyle>
          <a:p>
            <a:r>
              <a:rPr lang="nl-NL" sz="20000" dirty="0">
                <a:solidFill>
                  <a:srgbClr val="CF000C"/>
                </a:solidFill>
              </a:rPr>
              <a:t>JA</a:t>
            </a:r>
          </a:p>
        </p:txBody>
      </p:sp>
      <p:pic>
        <p:nvPicPr>
          <p:cNvPr id="4" name="Afbeelding 3">
            <a:extLst>
              <a:ext uri="{FF2B5EF4-FFF2-40B4-BE49-F238E27FC236}">
                <a16:creationId xmlns:a16="http://schemas.microsoft.com/office/drawing/2014/main" id="{BA7DA4A3-5C1B-D4BD-DA24-A849E82ECA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156496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0E6BA-730E-F34F-AB76-AEF35FB4B262}"/>
              </a:ext>
            </a:extLst>
          </p:cNvPr>
          <p:cNvSpPr>
            <a:spLocks noGrp="1"/>
          </p:cNvSpPr>
          <p:nvPr>
            <p:ph type="title"/>
          </p:nvPr>
        </p:nvSpPr>
        <p:spPr/>
        <p:txBody>
          <a:bodyPr/>
          <a:lstStyle/>
          <a:p>
            <a:r>
              <a:rPr lang="nl-NL" dirty="0"/>
              <a:t>Euthanasie mag bij dementie</a:t>
            </a:r>
          </a:p>
        </p:txBody>
      </p:sp>
      <p:sp>
        <p:nvSpPr>
          <p:cNvPr id="3" name="Tijdelijke aanduiding voor tekst 2">
            <a:extLst>
              <a:ext uri="{FF2B5EF4-FFF2-40B4-BE49-F238E27FC236}">
                <a16:creationId xmlns:a16="http://schemas.microsoft.com/office/drawing/2014/main" id="{9C1740F8-D522-D943-91ED-C949AD9E055A}"/>
              </a:ext>
            </a:extLst>
          </p:cNvPr>
          <p:cNvSpPr>
            <a:spLocks noGrp="1"/>
          </p:cNvSpPr>
          <p:nvPr>
            <p:ph sz="quarter" idx="10"/>
          </p:nvPr>
        </p:nvSpPr>
        <p:spPr/>
        <p:txBody>
          <a:bodyPr/>
          <a:lstStyle/>
          <a:p>
            <a:pPr marL="0" indent="0">
              <a:buNone/>
            </a:pPr>
            <a:r>
              <a:rPr lang="nl-NL" dirty="0"/>
              <a:t>Euthanasie bij dementie mag</a:t>
            </a:r>
            <a:br>
              <a:rPr lang="nl-NL" dirty="0"/>
            </a:br>
            <a:r>
              <a:rPr lang="nl-NL" dirty="0"/>
              <a:t>als aan alle zorgvuldigheidseisen kan worden voldaan</a:t>
            </a:r>
          </a:p>
          <a:p>
            <a:pPr marL="0" indent="0">
              <a:buNone/>
            </a:pPr>
            <a:endParaRPr lang="nl-NL" dirty="0"/>
          </a:p>
          <a:p>
            <a:r>
              <a:rPr lang="nl-NL" dirty="0"/>
              <a:t>Steunpunt levenseinde en dementie voor leden</a:t>
            </a:r>
          </a:p>
        </p:txBody>
      </p:sp>
      <p:pic>
        <p:nvPicPr>
          <p:cNvPr id="5" name="Tijdelijke aanduiding voor afbeelding 18">
            <a:extLst>
              <a:ext uri="{FF2B5EF4-FFF2-40B4-BE49-F238E27FC236}">
                <a16:creationId xmlns:a16="http://schemas.microsoft.com/office/drawing/2014/main" id="{8BE81F7D-8B29-4946-8534-5AA66DEA4F0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397875" y="1462088"/>
            <a:ext cx="3592513" cy="2336800"/>
          </a:xfrm>
          <a:prstGeom prst="rect">
            <a:avLst/>
          </a:prstGeom>
        </p:spPr>
      </p:pic>
      <p:pic>
        <p:nvPicPr>
          <p:cNvPr id="10" name="Afbeelding 9" descr="Afbeelding met tekening&#10;&#10;Automatisch gegenereerde beschrijving">
            <a:extLst>
              <a:ext uri="{FF2B5EF4-FFF2-40B4-BE49-F238E27FC236}">
                <a16:creationId xmlns:a16="http://schemas.microsoft.com/office/drawing/2014/main" id="{71ED1A43-A2E8-4DA3-8AA0-AFD8BDECEE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97874" y="3986450"/>
            <a:ext cx="2367838" cy="2336400"/>
          </a:xfrm>
          <a:prstGeom prst="rect">
            <a:avLst/>
          </a:prstGeom>
        </p:spPr>
      </p:pic>
      <p:pic>
        <p:nvPicPr>
          <p:cNvPr id="4" name="Afbeelding 3">
            <a:extLst>
              <a:ext uri="{FF2B5EF4-FFF2-40B4-BE49-F238E27FC236}">
                <a16:creationId xmlns:a16="http://schemas.microsoft.com/office/drawing/2014/main" id="{F70305CD-A29F-2FB3-6704-9C4C2A3C71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76104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Ja!">
            <a:extLst>
              <a:ext uri="{FF2B5EF4-FFF2-40B4-BE49-F238E27FC236}">
                <a16:creationId xmlns:a16="http://schemas.microsoft.com/office/drawing/2014/main" id="{BD6B4831-CC75-2F4C-8A9E-FC930A2AD407}"/>
              </a:ext>
            </a:extLst>
          </p:cNvPr>
          <p:cNvSpPr txBox="1">
            <a:spLocks/>
          </p:cNvSpPr>
          <p:nvPr/>
        </p:nvSpPr>
        <p:spPr>
          <a:xfrm>
            <a:off x="849627" y="3821040"/>
            <a:ext cx="5206268" cy="2191822"/>
          </a:xfrm>
          <a:prstGeom prst="rect">
            <a:avLst/>
          </a:prstGeom>
        </p:spPr>
        <p:txBody>
          <a:bodyPr vert="horz" lIns="91440" tIns="45720" rIns="91440" bIns="45720" rtlCol="0" anchor="ctr">
            <a:noAutofit/>
          </a:bodyPr>
          <a:lstStyle>
            <a:lvl1pPr algn="l" defTabSz="1219170" rtl="0" eaLnBrk="1" latinLnBrk="0" hangingPunct="1">
              <a:spcBef>
                <a:spcPct val="0"/>
              </a:spcBef>
              <a:buNone/>
              <a:defRPr sz="6000" b="1" i="0" kern="1200" baseline="0">
                <a:solidFill>
                  <a:schemeClr val="bg1"/>
                </a:solidFill>
                <a:effectLst/>
                <a:latin typeface="TheMix- Plain" pitchFamily="2" charset="0"/>
                <a:ea typeface="Source Sans Pro" panose="020B0503030403020204" pitchFamily="34" charset="0"/>
                <a:cs typeface="+mj-cs"/>
              </a:defRPr>
            </a:lvl1pPr>
          </a:lstStyle>
          <a:p>
            <a:r>
              <a:rPr lang="nl-NL" sz="20000" dirty="0">
                <a:solidFill>
                  <a:srgbClr val="CF000C"/>
                </a:solidFill>
              </a:rPr>
              <a:t>NEE</a:t>
            </a:r>
          </a:p>
        </p:txBody>
      </p:sp>
      <p:sp>
        <p:nvSpPr>
          <p:cNvPr id="2" name="Mag euthanasie bij">
            <a:extLst>
              <a:ext uri="{FF2B5EF4-FFF2-40B4-BE49-F238E27FC236}">
                <a16:creationId xmlns:a16="http://schemas.microsoft.com/office/drawing/2014/main" id="{76E16676-7329-BF4D-BCE3-F4A35A252F06}"/>
              </a:ext>
            </a:extLst>
          </p:cNvPr>
          <p:cNvSpPr>
            <a:spLocks noGrp="1"/>
          </p:cNvSpPr>
          <p:nvPr>
            <p:ph type="title"/>
          </p:nvPr>
        </p:nvSpPr>
        <p:spPr>
          <a:xfrm>
            <a:off x="849627" y="1197056"/>
            <a:ext cx="10972800" cy="2191821"/>
          </a:xfrm>
        </p:spPr>
        <p:txBody>
          <a:bodyPr/>
          <a:lstStyle/>
          <a:p>
            <a:r>
              <a:rPr lang="nl-NL" sz="7200" dirty="0"/>
              <a:t>Mag euthanasie bij voltooid leven?</a:t>
            </a:r>
          </a:p>
        </p:txBody>
      </p:sp>
      <p:sp>
        <p:nvSpPr>
          <p:cNvPr id="6" name="Ja!">
            <a:extLst>
              <a:ext uri="{FF2B5EF4-FFF2-40B4-BE49-F238E27FC236}">
                <a16:creationId xmlns:a16="http://schemas.microsoft.com/office/drawing/2014/main" id="{AF1A5EE8-F9A9-4B4F-96CC-033B6F9A3455}"/>
              </a:ext>
            </a:extLst>
          </p:cNvPr>
          <p:cNvSpPr txBox="1">
            <a:spLocks/>
          </p:cNvSpPr>
          <p:nvPr/>
        </p:nvSpPr>
        <p:spPr>
          <a:xfrm>
            <a:off x="5189007" y="3829062"/>
            <a:ext cx="6633420" cy="2191822"/>
          </a:xfrm>
          <a:prstGeom prst="rect">
            <a:avLst/>
          </a:prstGeom>
        </p:spPr>
        <p:txBody>
          <a:bodyPr vert="horz" lIns="91440" tIns="45720" rIns="91440" bIns="45720" rtlCol="0" anchor="ctr">
            <a:noAutofit/>
          </a:bodyPr>
          <a:lstStyle>
            <a:lvl1pPr algn="l" defTabSz="1219170" rtl="0" eaLnBrk="1" latinLnBrk="0" hangingPunct="1">
              <a:spcBef>
                <a:spcPct val="0"/>
              </a:spcBef>
              <a:buNone/>
              <a:defRPr sz="6000" b="1" i="0" kern="1200" baseline="0">
                <a:solidFill>
                  <a:schemeClr val="bg1"/>
                </a:solidFill>
                <a:effectLst/>
                <a:latin typeface="TheMix- Plain" pitchFamily="2" charset="0"/>
                <a:ea typeface="Source Sans Pro" panose="020B0503030403020204" pitchFamily="34" charset="0"/>
                <a:cs typeface="+mj-cs"/>
              </a:defRPr>
            </a:lvl1pPr>
          </a:lstStyle>
          <a:p>
            <a:r>
              <a:rPr lang="nl-NL" sz="16700" dirty="0">
                <a:solidFill>
                  <a:srgbClr val="CF000C"/>
                </a:solidFill>
              </a:rPr>
              <a:t>, maar</a:t>
            </a:r>
          </a:p>
        </p:txBody>
      </p:sp>
      <p:pic>
        <p:nvPicPr>
          <p:cNvPr id="4" name="Afbeelding 3">
            <a:extLst>
              <a:ext uri="{FF2B5EF4-FFF2-40B4-BE49-F238E27FC236}">
                <a16:creationId xmlns:a16="http://schemas.microsoft.com/office/drawing/2014/main" id="{08AACC54-C691-80E9-8D3A-33EEC73263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52958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g euthanasie bij">
            <a:extLst>
              <a:ext uri="{FF2B5EF4-FFF2-40B4-BE49-F238E27FC236}">
                <a16:creationId xmlns:a16="http://schemas.microsoft.com/office/drawing/2014/main" id="{76E16676-7329-BF4D-BCE3-F4A35A252F06}"/>
              </a:ext>
            </a:extLst>
          </p:cNvPr>
          <p:cNvSpPr>
            <a:spLocks noGrp="1"/>
          </p:cNvSpPr>
          <p:nvPr>
            <p:ph type="title"/>
          </p:nvPr>
        </p:nvSpPr>
        <p:spPr>
          <a:xfrm>
            <a:off x="849627" y="837116"/>
            <a:ext cx="10972800" cy="5728276"/>
          </a:xfrm>
        </p:spPr>
        <p:txBody>
          <a:bodyPr/>
          <a:lstStyle/>
          <a:p>
            <a:r>
              <a:rPr lang="nl-NL" sz="7200" dirty="0"/>
              <a:t>Mag euthanasie bij stapeling van (ouderdoms-) </a:t>
            </a:r>
            <a:br>
              <a:rPr lang="nl-NL" sz="7200" dirty="0"/>
            </a:br>
            <a:r>
              <a:rPr lang="nl-NL" sz="7200" dirty="0"/>
              <a:t>klachten?</a:t>
            </a:r>
          </a:p>
        </p:txBody>
      </p:sp>
      <p:sp>
        <p:nvSpPr>
          <p:cNvPr id="6" name="Ja!">
            <a:extLst>
              <a:ext uri="{FF2B5EF4-FFF2-40B4-BE49-F238E27FC236}">
                <a16:creationId xmlns:a16="http://schemas.microsoft.com/office/drawing/2014/main" id="{AF1A5EE8-F9A9-4B4F-96CC-033B6F9A3455}"/>
              </a:ext>
            </a:extLst>
          </p:cNvPr>
          <p:cNvSpPr txBox="1">
            <a:spLocks/>
          </p:cNvSpPr>
          <p:nvPr/>
        </p:nvSpPr>
        <p:spPr>
          <a:xfrm>
            <a:off x="8650223" y="3829062"/>
            <a:ext cx="3172203" cy="2191822"/>
          </a:xfrm>
          <a:prstGeom prst="rect">
            <a:avLst/>
          </a:prstGeom>
        </p:spPr>
        <p:txBody>
          <a:bodyPr vert="horz" lIns="91440" tIns="45720" rIns="91440" bIns="45720" rtlCol="0" anchor="ctr">
            <a:noAutofit/>
          </a:bodyPr>
          <a:lstStyle>
            <a:lvl1pPr algn="l" defTabSz="1219170" rtl="0" eaLnBrk="1" latinLnBrk="0" hangingPunct="1">
              <a:spcBef>
                <a:spcPct val="0"/>
              </a:spcBef>
              <a:buNone/>
              <a:defRPr sz="6000" b="1" i="0" kern="1200" baseline="0">
                <a:solidFill>
                  <a:schemeClr val="bg1"/>
                </a:solidFill>
                <a:effectLst/>
                <a:latin typeface="TheMix- Plain" pitchFamily="2" charset="0"/>
                <a:ea typeface="Source Sans Pro" panose="020B0503030403020204" pitchFamily="34" charset="0"/>
                <a:cs typeface="+mj-cs"/>
              </a:defRPr>
            </a:lvl1pPr>
          </a:lstStyle>
          <a:p>
            <a:r>
              <a:rPr lang="nl-NL" sz="20000" dirty="0">
                <a:solidFill>
                  <a:srgbClr val="CF000C"/>
                </a:solidFill>
              </a:rPr>
              <a:t>JA</a:t>
            </a:r>
          </a:p>
        </p:txBody>
      </p:sp>
      <p:pic>
        <p:nvPicPr>
          <p:cNvPr id="3" name="Afbeelding 2">
            <a:extLst>
              <a:ext uri="{FF2B5EF4-FFF2-40B4-BE49-F238E27FC236}">
                <a16:creationId xmlns:a16="http://schemas.microsoft.com/office/drawing/2014/main" id="{B1E75532-081A-40DC-A83A-0C8080C287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175036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F9AF79-B1D0-A043-8D84-46B3FAF6996E}"/>
              </a:ext>
            </a:extLst>
          </p:cNvPr>
          <p:cNvSpPr>
            <a:spLocks noGrp="1"/>
          </p:cNvSpPr>
          <p:nvPr>
            <p:ph type="title"/>
          </p:nvPr>
        </p:nvSpPr>
        <p:spPr>
          <a:xfrm>
            <a:off x="890427" y="226933"/>
            <a:ext cx="10228516" cy="871309"/>
          </a:xfrm>
        </p:spPr>
        <p:txBody>
          <a:bodyPr>
            <a:noAutofit/>
          </a:bodyPr>
          <a:lstStyle/>
          <a:p>
            <a:r>
              <a:rPr lang="nl-NL" sz="3200" dirty="0"/>
              <a:t>Euthanasie mag bij stapeling van klachten</a:t>
            </a:r>
          </a:p>
        </p:txBody>
      </p:sp>
      <p:sp>
        <p:nvSpPr>
          <p:cNvPr id="3" name="Tijdelijke aanduiding voor tekst 2">
            <a:extLst>
              <a:ext uri="{FF2B5EF4-FFF2-40B4-BE49-F238E27FC236}">
                <a16:creationId xmlns:a16="http://schemas.microsoft.com/office/drawing/2014/main" id="{6ADED0EE-A21F-704A-8102-66935DB41066}"/>
              </a:ext>
            </a:extLst>
          </p:cNvPr>
          <p:cNvSpPr>
            <a:spLocks noGrp="1"/>
          </p:cNvSpPr>
          <p:nvPr>
            <p:ph sz="quarter" idx="10"/>
          </p:nvPr>
        </p:nvSpPr>
        <p:spPr>
          <a:xfrm>
            <a:off x="890587" y="1454150"/>
            <a:ext cx="10228517" cy="5040000"/>
          </a:xfrm>
        </p:spPr>
        <p:txBody>
          <a:bodyPr>
            <a:noAutofit/>
          </a:bodyPr>
          <a:lstStyle/>
          <a:p>
            <a:pPr marL="0" indent="0">
              <a:buNone/>
            </a:pPr>
            <a:r>
              <a:rPr lang="nl-NL" dirty="0"/>
              <a:t>Euthanasie bij stapeling van klachten mag als aan alle zorgvuldigheidseisen kan worden voldaan</a:t>
            </a:r>
          </a:p>
          <a:p>
            <a:endParaRPr lang="nl-NL" dirty="0"/>
          </a:p>
          <a:p>
            <a:pPr marL="0" indent="0">
              <a:buNone/>
            </a:pPr>
            <a:r>
              <a:rPr lang="nl-NL" dirty="0"/>
              <a:t>Denk bijvoorbeeld aan:</a:t>
            </a:r>
          </a:p>
          <a:p>
            <a:r>
              <a:rPr lang="nl-NL" dirty="0"/>
              <a:t>Doofheid of slecht zien</a:t>
            </a:r>
          </a:p>
          <a:p>
            <a:r>
              <a:rPr lang="nl-NL" dirty="0"/>
              <a:t>Immobiliteit</a:t>
            </a:r>
          </a:p>
          <a:p>
            <a:r>
              <a:rPr lang="nl-NL" dirty="0"/>
              <a:t>Incontinentie</a:t>
            </a:r>
          </a:p>
          <a:p>
            <a:r>
              <a:rPr lang="nl-NL" dirty="0"/>
              <a:t>Pijn</a:t>
            </a:r>
          </a:p>
          <a:p>
            <a:r>
              <a:rPr lang="nl-NL" dirty="0"/>
              <a:t>Verlies van dierbaren</a:t>
            </a:r>
          </a:p>
        </p:txBody>
      </p:sp>
      <p:pic>
        <p:nvPicPr>
          <p:cNvPr id="4" name="Afbeelding 3">
            <a:extLst>
              <a:ext uri="{FF2B5EF4-FFF2-40B4-BE49-F238E27FC236}">
                <a16:creationId xmlns:a16="http://schemas.microsoft.com/office/drawing/2014/main" id="{BF006D48-E81E-09B7-5BD7-4EA9436C2F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1867453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06C5E23-6A74-6040-B135-1E2EFEB7FB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35000"/>
            <a:ext cx="12192000" cy="8128000"/>
          </a:xfrm>
          <a:prstGeom prst="rect">
            <a:avLst/>
          </a:prstGeom>
        </p:spPr>
      </p:pic>
      <p:sp>
        <p:nvSpPr>
          <p:cNvPr id="2" name="Titel 1">
            <a:extLst>
              <a:ext uri="{FF2B5EF4-FFF2-40B4-BE49-F238E27FC236}">
                <a16:creationId xmlns:a16="http://schemas.microsoft.com/office/drawing/2014/main" id="{5894D778-98E6-4A4B-8967-C90B17C22831}"/>
              </a:ext>
            </a:extLst>
          </p:cNvPr>
          <p:cNvSpPr>
            <a:spLocks noGrp="1"/>
          </p:cNvSpPr>
          <p:nvPr>
            <p:ph type="title"/>
          </p:nvPr>
        </p:nvSpPr>
        <p:spPr/>
        <p:txBody>
          <a:bodyPr/>
          <a:lstStyle/>
          <a:p>
            <a:r>
              <a:rPr lang="nl-NL" sz="6600" dirty="0">
                <a:solidFill>
                  <a:schemeClr val="tx1"/>
                </a:solidFill>
              </a:rPr>
              <a:t>Volmacht medische </a:t>
            </a:r>
            <a:r>
              <a:rPr lang="nl-NL" sz="6600" dirty="0" err="1">
                <a:solidFill>
                  <a:schemeClr val="tx1"/>
                </a:solidFill>
              </a:rPr>
              <a:t>belissingen</a:t>
            </a:r>
            <a:endParaRPr lang="nl-NL" sz="6600" dirty="0">
              <a:solidFill>
                <a:schemeClr val="tx1"/>
              </a:solidFill>
            </a:endParaRPr>
          </a:p>
        </p:txBody>
      </p:sp>
      <p:pic>
        <p:nvPicPr>
          <p:cNvPr id="6" name="Afbeelding 5">
            <a:extLst>
              <a:ext uri="{FF2B5EF4-FFF2-40B4-BE49-F238E27FC236}">
                <a16:creationId xmlns:a16="http://schemas.microsoft.com/office/drawing/2014/main" id="{BC895F0E-84B8-A84A-ADA3-0704BAFD07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513319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1A1D8D-B097-DC41-9B23-18A5E7CD1FAC}"/>
              </a:ext>
            </a:extLst>
          </p:cNvPr>
          <p:cNvSpPr>
            <a:spLocks noGrp="1"/>
          </p:cNvSpPr>
          <p:nvPr>
            <p:ph type="title"/>
          </p:nvPr>
        </p:nvSpPr>
        <p:spPr/>
        <p:txBody>
          <a:bodyPr/>
          <a:lstStyle/>
          <a:p>
            <a:r>
              <a:rPr lang="nl-NL"/>
              <a:t>Wilsverklaringen</a:t>
            </a:r>
          </a:p>
        </p:txBody>
      </p:sp>
      <p:sp>
        <p:nvSpPr>
          <p:cNvPr id="3" name="Tijdelijke aanduiding voor tekst 2">
            <a:extLst>
              <a:ext uri="{FF2B5EF4-FFF2-40B4-BE49-F238E27FC236}">
                <a16:creationId xmlns:a16="http://schemas.microsoft.com/office/drawing/2014/main" id="{B2B35FEE-5616-1640-B468-3201F79E76A9}"/>
              </a:ext>
            </a:extLst>
          </p:cNvPr>
          <p:cNvSpPr>
            <a:spLocks noGrp="1"/>
          </p:cNvSpPr>
          <p:nvPr>
            <p:ph sz="quarter" idx="10"/>
          </p:nvPr>
        </p:nvSpPr>
        <p:spPr/>
        <p:txBody>
          <a:bodyPr/>
          <a:lstStyle/>
          <a:p>
            <a:r>
              <a:rPr lang="nl-NL" dirty="0"/>
              <a:t>dienen als denkraam voor uzelf</a:t>
            </a:r>
          </a:p>
          <a:p>
            <a:r>
              <a:rPr lang="nl-NL" dirty="0"/>
              <a:t>dienen als praatstuk </a:t>
            </a:r>
            <a:br>
              <a:rPr lang="nl-NL" dirty="0"/>
            </a:br>
            <a:r>
              <a:rPr lang="nl-NL" dirty="0"/>
              <a:t>voor naasten en arts</a:t>
            </a:r>
          </a:p>
          <a:p>
            <a:r>
              <a:rPr lang="nl-NL" dirty="0"/>
              <a:t>vervangen het mondelinge verzoek/verbod</a:t>
            </a:r>
          </a:p>
          <a:p>
            <a:r>
              <a:rPr lang="nl-NL" dirty="0"/>
              <a:t>zijn een juridische ingang om wensen</a:t>
            </a:r>
            <a:br>
              <a:rPr lang="nl-NL" dirty="0"/>
            </a:br>
            <a:r>
              <a:rPr lang="nl-NL" dirty="0"/>
              <a:t>ingewilligd te krijgen</a:t>
            </a:r>
          </a:p>
          <a:p>
            <a:r>
              <a:rPr lang="nl-NL" dirty="0"/>
              <a:t>zijn een bewijsstuk voor de arts</a:t>
            </a:r>
          </a:p>
          <a:p>
            <a:endParaRPr lang="nl-NL" dirty="0"/>
          </a:p>
        </p:txBody>
      </p:sp>
      <p:pic>
        <p:nvPicPr>
          <p:cNvPr id="7" name="Tijdelijke aanduiding voor afbeelding 6" descr="Afbeelding met tekst&#10;&#10;Automatisch gegenereerde beschrijving">
            <a:extLst>
              <a:ext uri="{FF2B5EF4-FFF2-40B4-BE49-F238E27FC236}">
                <a16:creationId xmlns:a16="http://schemas.microsoft.com/office/drawing/2014/main" id="{67EF9F45-4490-44D8-A31D-3A4B8491A7CA}"/>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l="46" r="46"/>
          <a:stretch>
            <a:fillRect/>
          </a:stretch>
        </p:blipFill>
        <p:spPr/>
      </p:pic>
      <p:pic>
        <p:nvPicPr>
          <p:cNvPr id="9" name="Tijdelijke aanduiding voor afbeelding 8" descr="Afbeelding met tekst, hond, zitten, klein&#10;&#10;Automatisch gegenereerde beschrijving">
            <a:extLst>
              <a:ext uri="{FF2B5EF4-FFF2-40B4-BE49-F238E27FC236}">
                <a16:creationId xmlns:a16="http://schemas.microsoft.com/office/drawing/2014/main" id="{551EC66C-2D8E-4B5E-B608-1CA8D1CCCB25}"/>
              </a:ext>
            </a:extLst>
          </p:cNvPr>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l="46" r="46"/>
          <a:stretch>
            <a:fillRect/>
          </a:stretch>
        </p:blipFill>
        <p:spPr/>
      </p:pic>
      <p:pic>
        <p:nvPicPr>
          <p:cNvPr id="4" name="Afbeelding 3">
            <a:extLst>
              <a:ext uri="{FF2B5EF4-FFF2-40B4-BE49-F238E27FC236}">
                <a16:creationId xmlns:a16="http://schemas.microsoft.com/office/drawing/2014/main" id="{7B0E5994-AD09-4943-625F-04B35B4227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2040450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F9DC2-1756-894D-8B67-BA7DEF856C96}"/>
              </a:ext>
            </a:extLst>
          </p:cNvPr>
          <p:cNvSpPr>
            <a:spLocks noGrp="1"/>
          </p:cNvSpPr>
          <p:nvPr>
            <p:ph type="title"/>
          </p:nvPr>
        </p:nvSpPr>
        <p:spPr/>
        <p:txBody>
          <a:bodyPr>
            <a:normAutofit/>
          </a:bodyPr>
          <a:lstStyle/>
          <a:p>
            <a:r>
              <a:rPr lang="nl-NL" dirty="0"/>
              <a:t>Volmacht medische beslissingen</a:t>
            </a:r>
          </a:p>
        </p:txBody>
      </p:sp>
      <p:sp>
        <p:nvSpPr>
          <p:cNvPr id="3" name="Tijdelijke aanduiding voor tekst 2">
            <a:extLst>
              <a:ext uri="{FF2B5EF4-FFF2-40B4-BE49-F238E27FC236}">
                <a16:creationId xmlns:a16="http://schemas.microsoft.com/office/drawing/2014/main" id="{128C8152-69FC-AB4D-8D91-35382453927F}"/>
              </a:ext>
            </a:extLst>
          </p:cNvPr>
          <p:cNvSpPr>
            <a:spLocks noGrp="1"/>
          </p:cNvSpPr>
          <p:nvPr>
            <p:ph sz="quarter" idx="10"/>
          </p:nvPr>
        </p:nvSpPr>
        <p:spPr>
          <a:xfrm>
            <a:off x="890588" y="1454150"/>
            <a:ext cx="11091862" cy="5040000"/>
          </a:xfrm>
        </p:spPr>
        <p:txBody>
          <a:bodyPr>
            <a:normAutofit/>
          </a:bodyPr>
          <a:lstStyle/>
          <a:p>
            <a:pPr marL="0" indent="0" algn="ctr">
              <a:lnSpc>
                <a:spcPct val="150000"/>
              </a:lnSpc>
              <a:buNone/>
            </a:pPr>
            <a:r>
              <a:rPr lang="nl-NL" sz="4500" i="1" dirty="0"/>
              <a:t>‘Ik wijs deze persoon aan als gevolmachtigde voor medische beslissingen.’</a:t>
            </a:r>
          </a:p>
        </p:txBody>
      </p:sp>
      <p:pic>
        <p:nvPicPr>
          <p:cNvPr id="5" name="Afbeelding 4">
            <a:extLst>
              <a:ext uri="{FF2B5EF4-FFF2-40B4-BE49-F238E27FC236}">
                <a16:creationId xmlns:a16="http://schemas.microsoft.com/office/drawing/2014/main" id="{7F5FC7F4-620A-447C-B428-BC5111AFCA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47286" y="3974150"/>
            <a:ext cx="4897428" cy="6857999"/>
          </a:xfrm>
          <a:prstGeom prst="rect">
            <a:avLst/>
          </a:prstGeom>
        </p:spPr>
      </p:pic>
      <p:pic>
        <p:nvPicPr>
          <p:cNvPr id="4" name="Afbeelding 3">
            <a:extLst>
              <a:ext uri="{FF2B5EF4-FFF2-40B4-BE49-F238E27FC236}">
                <a16:creationId xmlns:a16="http://schemas.microsoft.com/office/drawing/2014/main" id="{5CE0693E-F739-81D5-C703-F72EE5E2A1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2923459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A754F0-B16D-40D2-A4E6-BF8BC0E3F397}"/>
              </a:ext>
            </a:extLst>
          </p:cNvPr>
          <p:cNvSpPr>
            <a:spLocks noGrp="1"/>
          </p:cNvSpPr>
          <p:nvPr>
            <p:ph type="title"/>
          </p:nvPr>
        </p:nvSpPr>
        <p:spPr/>
        <p:txBody>
          <a:bodyPr/>
          <a:lstStyle/>
          <a:p>
            <a:r>
              <a:rPr lang="nl-NL" dirty="0">
                <a:ea typeface="Source Sans Pro"/>
              </a:rPr>
              <a:t>Rol van de volmacht</a:t>
            </a:r>
            <a:endParaRPr lang="nl-NL" dirty="0"/>
          </a:p>
        </p:txBody>
      </p:sp>
      <p:sp>
        <p:nvSpPr>
          <p:cNvPr id="3" name="Tijdelijke aanduiding voor inhoud 2">
            <a:extLst>
              <a:ext uri="{FF2B5EF4-FFF2-40B4-BE49-F238E27FC236}">
                <a16:creationId xmlns:a16="http://schemas.microsoft.com/office/drawing/2014/main" id="{7E4EAC0D-7E0D-4D81-9DCB-0CB5D97463B5}"/>
              </a:ext>
            </a:extLst>
          </p:cNvPr>
          <p:cNvSpPr>
            <a:spLocks noGrp="1"/>
          </p:cNvSpPr>
          <p:nvPr>
            <p:ph sz="quarter" idx="10"/>
          </p:nvPr>
        </p:nvSpPr>
        <p:spPr>
          <a:xfrm>
            <a:off x="872237" y="1639250"/>
            <a:ext cx="7200000" cy="5040000"/>
          </a:xfrm>
        </p:spPr>
        <p:txBody>
          <a:bodyPr vert="horz" lIns="91440" tIns="45720" rIns="91440" bIns="45720" rtlCol="0" anchor="t">
            <a:normAutofit/>
          </a:bodyPr>
          <a:lstStyle/>
          <a:p>
            <a:pPr marL="456565" indent="-456565"/>
            <a:r>
              <a:rPr lang="nl-NL" dirty="0">
                <a:latin typeface="Calibri"/>
                <a:ea typeface="Source Sans Pro"/>
                <a:cs typeface="Calibri"/>
              </a:rPr>
              <a:t>Met arts overleggen</a:t>
            </a:r>
          </a:p>
          <a:p>
            <a:pPr marL="456565" indent="-456565"/>
            <a:r>
              <a:rPr lang="nl-NL" dirty="0">
                <a:latin typeface="Calibri"/>
                <a:ea typeface="Source Sans Pro"/>
                <a:cs typeface="Calibri"/>
              </a:rPr>
              <a:t>Namens u beslissen</a:t>
            </a:r>
          </a:p>
          <a:p>
            <a:pPr marL="456565" indent="-456565"/>
            <a:r>
              <a:rPr lang="nl-NL" dirty="0">
                <a:latin typeface="Calibri"/>
                <a:ea typeface="Source Sans Pro"/>
                <a:cs typeface="Calibri"/>
              </a:rPr>
              <a:t>Kan een klacht indienen</a:t>
            </a:r>
          </a:p>
          <a:p>
            <a:pPr marL="456565" indent="-456565"/>
            <a:r>
              <a:rPr lang="nl-NL" dirty="0">
                <a:latin typeface="Calibri"/>
                <a:ea typeface="Source Sans Pro"/>
                <a:cs typeface="Calibri"/>
              </a:rPr>
              <a:t>Inzien medisch dossier.</a:t>
            </a:r>
          </a:p>
        </p:txBody>
      </p:sp>
      <p:pic>
        <p:nvPicPr>
          <p:cNvPr id="7" name="Tijdelijke aanduiding voor afbeelding 6" descr="Afbeelding met kleding, vrouw&#10;&#10;Automatisch gegenereerde beschrijving">
            <a:extLst>
              <a:ext uri="{FF2B5EF4-FFF2-40B4-BE49-F238E27FC236}">
                <a16:creationId xmlns:a16="http://schemas.microsoft.com/office/drawing/2014/main" id="{C184788D-55AF-48B6-AFA1-A57EE1EDC09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241" b="1241"/>
          <a:stretch>
            <a:fillRect/>
          </a:stretch>
        </p:blipFill>
        <p:spPr/>
      </p:pic>
      <p:pic>
        <p:nvPicPr>
          <p:cNvPr id="9" name="Tijdelijke aanduiding voor afbeelding 8">
            <a:extLst>
              <a:ext uri="{FF2B5EF4-FFF2-40B4-BE49-F238E27FC236}">
                <a16:creationId xmlns:a16="http://schemas.microsoft.com/office/drawing/2014/main" id="{E36446D2-DC06-47E3-9265-C397BF0B9FD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281" b="1281"/>
          <a:stretch/>
        </p:blipFill>
        <p:spPr/>
      </p:pic>
      <p:pic>
        <p:nvPicPr>
          <p:cNvPr id="4" name="Afbeelding 3">
            <a:extLst>
              <a:ext uri="{FF2B5EF4-FFF2-40B4-BE49-F238E27FC236}">
                <a16:creationId xmlns:a16="http://schemas.microsoft.com/office/drawing/2014/main" id="{73AF976B-8727-DB7E-3A56-CA83AF6DBE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2407207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BEE37286-C8DD-4226-B98F-038BFFD005AF}"/>
              </a:ext>
            </a:extLst>
          </p:cNvPr>
          <p:cNvSpPr>
            <a:spLocks noGrp="1"/>
          </p:cNvSpPr>
          <p:nvPr>
            <p:ph type="title"/>
          </p:nvPr>
        </p:nvSpPr>
        <p:spPr/>
        <p:txBody>
          <a:bodyPr/>
          <a:lstStyle/>
          <a:p>
            <a:r>
              <a:rPr lang="nl-NL" dirty="0"/>
              <a:t>Wettelijke volmacht</a:t>
            </a:r>
          </a:p>
        </p:txBody>
      </p:sp>
      <p:sp>
        <p:nvSpPr>
          <p:cNvPr id="44" name="Rechthoek 43">
            <a:extLst>
              <a:ext uri="{FF2B5EF4-FFF2-40B4-BE49-F238E27FC236}">
                <a16:creationId xmlns:a16="http://schemas.microsoft.com/office/drawing/2014/main" id="{609902D0-7BDB-4357-921F-FC4736C4870C}"/>
              </a:ext>
            </a:extLst>
          </p:cNvPr>
          <p:cNvSpPr/>
          <p:nvPr/>
        </p:nvSpPr>
        <p:spPr>
          <a:xfrm>
            <a:off x="2233579" y="6093296"/>
            <a:ext cx="974562" cy="523220"/>
          </a:xfrm>
          <a:prstGeom prst="rect">
            <a:avLst/>
          </a:prstGeom>
        </p:spPr>
        <p:txBody>
          <a:bodyPr wrap="none">
            <a:spAutoFit/>
          </a:bodyPr>
          <a:lstStyle/>
          <a:p>
            <a:r>
              <a:rPr lang="nl-NL" sz="2800" dirty="0">
                <a:latin typeface="Calibri" panose="020F0502020204030204" pitchFamily="34" charset="0"/>
                <a:cs typeface="Calibri" panose="020F0502020204030204" pitchFamily="34" charset="0"/>
              </a:rPr>
              <a:t>Jezelf</a:t>
            </a:r>
          </a:p>
        </p:txBody>
      </p:sp>
      <p:cxnSp>
        <p:nvCxnSpPr>
          <p:cNvPr id="45" name="Rechte verbindingslijn 44">
            <a:extLst>
              <a:ext uri="{FF2B5EF4-FFF2-40B4-BE49-F238E27FC236}">
                <a16:creationId xmlns:a16="http://schemas.microsoft.com/office/drawing/2014/main" id="{2E96D9DD-E110-470E-B3B4-B2F62B675EBC}"/>
              </a:ext>
            </a:extLst>
          </p:cNvPr>
          <p:cNvCxnSpPr>
            <a:cxnSpLocks/>
          </p:cNvCxnSpPr>
          <p:nvPr/>
        </p:nvCxnSpPr>
        <p:spPr>
          <a:xfrm>
            <a:off x="1813302" y="6523253"/>
            <a:ext cx="1317347" cy="0"/>
          </a:xfrm>
          <a:prstGeom prst="line">
            <a:avLst/>
          </a:prstGeom>
          <a:ln w="19050">
            <a:solidFill>
              <a:srgbClr val="B5B2A3"/>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3C4DFF58-C8F0-4616-9189-342569C8AC23}"/>
              </a:ext>
            </a:extLst>
          </p:cNvPr>
          <p:cNvCxnSpPr>
            <a:cxnSpLocks/>
          </p:cNvCxnSpPr>
          <p:nvPr/>
        </p:nvCxnSpPr>
        <p:spPr>
          <a:xfrm>
            <a:off x="3130649" y="5699683"/>
            <a:ext cx="1317347" cy="0"/>
          </a:xfrm>
          <a:prstGeom prst="line">
            <a:avLst/>
          </a:prstGeom>
          <a:ln w="19050">
            <a:solidFill>
              <a:srgbClr val="B5B2A3"/>
            </a:solidFill>
          </a:ln>
        </p:spPr>
        <p:style>
          <a:lnRef idx="1">
            <a:schemeClr val="accent1"/>
          </a:lnRef>
          <a:fillRef idx="0">
            <a:schemeClr val="accent1"/>
          </a:fillRef>
          <a:effectRef idx="0">
            <a:schemeClr val="accent1"/>
          </a:effectRef>
          <a:fontRef idx="minor">
            <a:schemeClr val="tx1"/>
          </a:fontRef>
        </p:style>
      </p:cxnSp>
      <p:sp>
        <p:nvSpPr>
          <p:cNvPr id="47" name="Rechthoek 46">
            <a:extLst>
              <a:ext uri="{FF2B5EF4-FFF2-40B4-BE49-F238E27FC236}">
                <a16:creationId xmlns:a16="http://schemas.microsoft.com/office/drawing/2014/main" id="{9B178169-FF4A-413D-993B-05CC6A218D72}"/>
              </a:ext>
            </a:extLst>
          </p:cNvPr>
          <p:cNvSpPr/>
          <p:nvPr/>
        </p:nvSpPr>
        <p:spPr>
          <a:xfrm>
            <a:off x="3634152" y="5301208"/>
            <a:ext cx="1117422" cy="461665"/>
          </a:xfrm>
          <a:prstGeom prst="rect">
            <a:avLst/>
          </a:prstGeom>
        </p:spPr>
        <p:txBody>
          <a:bodyPr wrap="none">
            <a:spAutoFit/>
          </a:bodyPr>
          <a:lstStyle/>
          <a:p>
            <a:r>
              <a:rPr lang="nl-NL" sz="2400" dirty="0">
                <a:latin typeface="Calibri" panose="020F0502020204030204" pitchFamily="34" charset="0"/>
                <a:cs typeface="Calibri" panose="020F0502020204030204" pitchFamily="34" charset="0"/>
              </a:rPr>
              <a:t>Partner</a:t>
            </a:r>
          </a:p>
        </p:txBody>
      </p:sp>
      <p:cxnSp>
        <p:nvCxnSpPr>
          <p:cNvPr id="48" name="Rechte verbindingslijn 47">
            <a:extLst>
              <a:ext uri="{FF2B5EF4-FFF2-40B4-BE49-F238E27FC236}">
                <a16:creationId xmlns:a16="http://schemas.microsoft.com/office/drawing/2014/main" id="{94034DD3-D3B9-4F44-85CE-FD27D84003F5}"/>
              </a:ext>
            </a:extLst>
          </p:cNvPr>
          <p:cNvCxnSpPr>
            <a:cxnSpLocks/>
          </p:cNvCxnSpPr>
          <p:nvPr/>
        </p:nvCxnSpPr>
        <p:spPr>
          <a:xfrm>
            <a:off x="5604568" y="5123619"/>
            <a:ext cx="1317347" cy="0"/>
          </a:xfrm>
          <a:prstGeom prst="line">
            <a:avLst/>
          </a:prstGeom>
          <a:ln w="19050">
            <a:solidFill>
              <a:srgbClr val="B5B2A3"/>
            </a:solidFill>
          </a:ln>
        </p:spPr>
        <p:style>
          <a:lnRef idx="1">
            <a:schemeClr val="accent1"/>
          </a:lnRef>
          <a:fillRef idx="0">
            <a:schemeClr val="accent1"/>
          </a:fillRef>
          <a:effectRef idx="0">
            <a:schemeClr val="accent1"/>
          </a:effectRef>
          <a:fontRef idx="minor">
            <a:schemeClr val="tx1"/>
          </a:fontRef>
        </p:style>
      </p:cxnSp>
      <p:sp>
        <p:nvSpPr>
          <p:cNvPr id="49" name="Rechthoek 48">
            <a:extLst>
              <a:ext uri="{FF2B5EF4-FFF2-40B4-BE49-F238E27FC236}">
                <a16:creationId xmlns:a16="http://schemas.microsoft.com/office/drawing/2014/main" id="{7DA7EE0A-C1AB-417B-BF8B-B57BBFB6C7EB}"/>
              </a:ext>
            </a:extLst>
          </p:cNvPr>
          <p:cNvSpPr/>
          <p:nvPr/>
        </p:nvSpPr>
        <p:spPr>
          <a:xfrm>
            <a:off x="6108071" y="4725144"/>
            <a:ext cx="1312347" cy="461665"/>
          </a:xfrm>
          <a:prstGeom prst="rect">
            <a:avLst/>
          </a:prstGeom>
        </p:spPr>
        <p:txBody>
          <a:bodyPr wrap="none">
            <a:spAutoFit/>
          </a:bodyPr>
          <a:lstStyle/>
          <a:p>
            <a:r>
              <a:rPr lang="nl-NL" sz="2400" dirty="0">
                <a:latin typeface="Calibri" panose="020F0502020204030204" pitchFamily="34" charset="0"/>
                <a:cs typeface="Calibri" panose="020F0502020204030204" pitchFamily="34" charset="0"/>
              </a:rPr>
              <a:t>Kinderen</a:t>
            </a:r>
          </a:p>
        </p:txBody>
      </p:sp>
      <p:cxnSp>
        <p:nvCxnSpPr>
          <p:cNvPr id="50" name="Rechte verbindingslijn 49">
            <a:extLst>
              <a:ext uri="{FF2B5EF4-FFF2-40B4-BE49-F238E27FC236}">
                <a16:creationId xmlns:a16="http://schemas.microsoft.com/office/drawing/2014/main" id="{FBFCD95A-B6C9-498B-B0FA-8F869A3786C3}"/>
              </a:ext>
            </a:extLst>
          </p:cNvPr>
          <p:cNvCxnSpPr>
            <a:cxnSpLocks/>
          </p:cNvCxnSpPr>
          <p:nvPr/>
        </p:nvCxnSpPr>
        <p:spPr>
          <a:xfrm>
            <a:off x="7774588" y="4703388"/>
            <a:ext cx="1317347" cy="0"/>
          </a:xfrm>
          <a:prstGeom prst="line">
            <a:avLst/>
          </a:prstGeom>
          <a:ln w="19050">
            <a:solidFill>
              <a:srgbClr val="B5B2A3"/>
            </a:solidFill>
          </a:ln>
        </p:spPr>
        <p:style>
          <a:lnRef idx="1">
            <a:schemeClr val="accent1"/>
          </a:lnRef>
          <a:fillRef idx="0">
            <a:schemeClr val="accent1"/>
          </a:fillRef>
          <a:effectRef idx="0">
            <a:schemeClr val="accent1"/>
          </a:effectRef>
          <a:fontRef idx="minor">
            <a:schemeClr val="tx1"/>
          </a:fontRef>
        </p:style>
      </p:cxnSp>
      <p:sp>
        <p:nvSpPr>
          <p:cNvPr id="51" name="Rechthoek 50">
            <a:extLst>
              <a:ext uri="{FF2B5EF4-FFF2-40B4-BE49-F238E27FC236}">
                <a16:creationId xmlns:a16="http://schemas.microsoft.com/office/drawing/2014/main" id="{3AD71446-9337-4C1F-9ECF-423CAE8E5B29}"/>
              </a:ext>
            </a:extLst>
          </p:cNvPr>
          <p:cNvSpPr/>
          <p:nvPr/>
        </p:nvSpPr>
        <p:spPr>
          <a:xfrm>
            <a:off x="8278091" y="4304913"/>
            <a:ext cx="1088311" cy="461665"/>
          </a:xfrm>
          <a:prstGeom prst="rect">
            <a:avLst/>
          </a:prstGeom>
        </p:spPr>
        <p:txBody>
          <a:bodyPr wrap="none">
            <a:spAutoFit/>
          </a:bodyPr>
          <a:lstStyle/>
          <a:p>
            <a:r>
              <a:rPr lang="nl-NL" sz="2400" dirty="0">
                <a:latin typeface="Calibri" panose="020F0502020204030204" pitchFamily="34" charset="0"/>
                <a:cs typeface="Calibri" panose="020F0502020204030204" pitchFamily="34" charset="0"/>
              </a:rPr>
              <a:t>Ouders</a:t>
            </a:r>
          </a:p>
        </p:txBody>
      </p:sp>
      <p:cxnSp>
        <p:nvCxnSpPr>
          <p:cNvPr id="52" name="Rechte verbindingslijn 51">
            <a:extLst>
              <a:ext uri="{FF2B5EF4-FFF2-40B4-BE49-F238E27FC236}">
                <a16:creationId xmlns:a16="http://schemas.microsoft.com/office/drawing/2014/main" id="{A46ACDCF-6617-4F35-85B9-35CDF596D524}"/>
              </a:ext>
            </a:extLst>
          </p:cNvPr>
          <p:cNvCxnSpPr>
            <a:cxnSpLocks/>
          </p:cNvCxnSpPr>
          <p:nvPr/>
        </p:nvCxnSpPr>
        <p:spPr>
          <a:xfrm>
            <a:off x="9778762" y="4043499"/>
            <a:ext cx="1317347" cy="0"/>
          </a:xfrm>
          <a:prstGeom prst="line">
            <a:avLst/>
          </a:prstGeom>
          <a:ln w="19050">
            <a:solidFill>
              <a:srgbClr val="B5B2A3"/>
            </a:solidFill>
          </a:ln>
        </p:spPr>
        <p:style>
          <a:lnRef idx="1">
            <a:schemeClr val="accent1"/>
          </a:lnRef>
          <a:fillRef idx="0">
            <a:schemeClr val="accent1"/>
          </a:fillRef>
          <a:effectRef idx="0">
            <a:schemeClr val="accent1"/>
          </a:effectRef>
          <a:fontRef idx="minor">
            <a:schemeClr val="tx1"/>
          </a:fontRef>
        </p:style>
      </p:cxnSp>
      <p:sp>
        <p:nvSpPr>
          <p:cNvPr id="53" name="Rechthoek 52">
            <a:extLst>
              <a:ext uri="{FF2B5EF4-FFF2-40B4-BE49-F238E27FC236}">
                <a16:creationId xmlns:a16="http://schemas.microsoft.com/office/drawing/2014/main" id="{9CC3302D-3113-465E-8732-EA6C16CB785B}"/>
              </a:ext>
            </a:extLst>
          </p:cNvPr>
          <p:cNvSpPr/>
          <p:nvPr/>
        </p:nvSpPr>
        <p:spPr>
          <a:xfrm>
            <a:off x="10261238" y="3212502"/>
            <a:ext cx="1407886" cy="830997"/>
          </a:xfrm>
          <a:prstGeom prst="rect">
            <a:avLst/>
          </a:prstGeom>
        </p:spPr>
        <p:txBody>
          <a:bodyPr wrap="none">
            <a:spAutoFit/>
          </a:bodyPr>
          <a:lstStyle/>
          <a:p>
            <a:r>
              <a:rPr lang="nl-NL" sz="2400" dirty="0">
                <a:latin typeface="Calibri" panose="020F0502020204030204" pitchFamily="34" charset="0"/>
                <a:cs typeface="Calibri" panose="020F0502020204030204" pitchFamily="34" charset="0"/>
              </a:rPr>
              <a:t>Broers</a:t>
            </a:r>
          </a:p>
          <a:p>
            <a:r>
              <a:rPr lang="nl-NL" sz="2400" dirty="0">
                <a:latin typeface="Calibri" panose="020F0502020204030204" pitchFamily="34" charset="0"/>
                <a:cs typeface="Calibri" panose="020F0502020204030204" pitchFamily="34" charset="0"/>
              </a:rPr>
              <a:t>en zussen</a:t>
            </a:r>
          </a:p>
        </p:txBody>
      </p:sp>
      <p:pic>
        <p:nvPicPr>
          <p:cNvPr id="54" name="Afbeelding 53">
            <a:extLst>
              <a:ext uri="{FF2B5EF4-FFF2-40B4-BE49-F238E27FC236}">
                <a16:creationId xmlns:a16="http://schemas.microsoft.com/office/drawing/2014/main" id="{3118BA65-7FBA-4A6E-8C62-AB7A7732A1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694" y="2719527"/>
            <a:ext cx="1436550" cy="3761148"/>
          </a:xfrm>
          <a:prstGeom prst="rect">
            <a:avLst/>
          </a:prstGeom>
        </p:spPr>
      </p:pic>
      <p:pic>
        <p:nvPicPr>
          <p:cNvPr id="55" name="Afbeelding 54">
            <a:extLst>
              <a:ext uri="{FF2B5EF4-FFF2-40B4-BE49-F238E27FC236}">
                <a16:creationId xmlns:a16="http://schemas.microsoft.com/office/drawing/2014/main" id="{78BAA73A-CA82-4255-A45F-FA8B142B7A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59668" y="2343652"/>
            <a:ext cx="1265550" cy="3313440"/>
          </a:xfrm>
          <a:prstGeom prst="rect">
            <a:avLst/>
          </a:prstGeom>
        </p:spPr>
      </p:pic>
      <p:pic>
        <p:nvPicPr>
          <p:cNvPr id="56" name="Afbeelding 55">
            <a:extLst>
              <a:ext uri="{FF2B5EF4-FFF2-40B4-BE49-F238E27FC236}">
                <a16:creationId xmlns:a16="http://schemas.microsoft.com/office/drawing/2014/main" id="{483B9B74-0DEF-474F-B751-3FE9735EDF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01031" y="1943013"/>
            <a:ext cx="2460555" cy="3135574"/>
          </a:xfrm>
          <a:prstGeom prst="rect">
            <a:avLst/>
          </a:prstGeom>
        </p:spPr>
      </p:pic>
      <p:pic>
        <p:nvPicPr>
          <p:cNvPr id="57" name="Afbeelding 56">
            <a:extLst>
              <a:ext uri="{FF2B5EF4-FFF2-40B4-BE49-F238E27FC236}">
                <a16:creationId xmlns:a16="http://schemas.microsoft.com/office/drawing/2014/main" id="{72DD1E75-5020-44F5-9EF6-F5E3D9F9200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9945" y="1752810"/>
            <a:ext cx="2262668" cy="2909145"/>
          </a:xfrm>
          <a:prstGeom prst="rect">
            <a:avLst/>
          </a:prstGeom>
        </p:spPr>
      </p:pic>
      <p:pic>
        <p:nvPicPr>
          <p:cNvPr id="58" name="Afbeelding 57">
            <a:extLst>
              <a:ext uri="{FF2B5EF4-FFF2-40B4-BE49-F238E27FC236}">
                <a16:creationId xmlns:a16="http://schemas.microsoft.com/office/drawing/2014/main" id="{BCB71949-AC2C-4AFE-A1CF-D5E3A8F3DDC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33671" y="1691827"/>
            <a:ext cx="1803764" cy="2298602"/>
          </a:xfrm>
          <a:prstGeom prst="rect">
            <a:avLst/>
          </a:prstGeom>
        </p:spPr>
      </p:pic>
      <p:pic>
        <p:nvPicPr>
          <p:cNvPr id="2" name="Afbeelding 1">
            <a:extLst>
              <a:ext uri="{FF2B5EF4-FFF2-40B4-BE49-F238E27FC236}">
                <a16:creationId xmlns:a16="http://schemas.microsoft.com/office/drawing/2014/main" id="{FD685521-EED4-A533-2E42-51C02C9C18C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528113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D94D5F9-C911-444B-8E5F-D6504BF04F8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962" b="91596" l="1794" r="96301">
                        <a14:foregroundMark x1="5844" y1="73230" x2="5844" y2="73230"/>
                        <a14:foregroundMark x1="5844" y1="73230" x2="5844" y2="73230"/>
                        <a14:foregroundMark x1="1794" y1="80370" x2="1794" y2="80370"/>
                        <a14:foregroundMark x1="2256" y1="91596" x2="2256" y2="91596"/>
                        <a14:foregroundMark x1="95543" y1="43667" x2="95543" y2="43667"/>
                        <a14:foregroundMark x1="96301" y1="41522" x2="96301" y2="41522"/>
                      </a14:backgroundRemoval>
                    </a14:imgEffect>
                  </a14:imgLayer>
                </a14:imgProps>
              </a:ext>
              <a:ext uri="{28A0092B-C50C-407E-A947-70E740481C1C}">
                <a14:useLocalDpi xmlns:a14="http://schemas.microsoft.com/office/drawing/2010/main"/>
              </a:ext>
            </a:extLst>
          </a:blip>
          <a:srcRect/>
          <a:stretch/>
        </p:blipFill>
        <p:spPr>
          <a:xfrm>
            <a:off x="4005072" y="2960901"/>
            <a:ext cx="8497824" cy="5348269"/>
          </a:xfrm>
          <a:prstGeom prst="rect">
            <a:avLst/>
          </a:prstGeom>
        </p:spPr>
      </p:pic>
      <p:sp>
        <p:nvSpPr>
          <p:cNvPr id="2" name="Titel 1">
            <a:extLst>
              <a:ext uri="{FF2B5EF4-FFF2-40B4-BE49-F238E27FC236}">
                <a16:creationId xmlns:a16="http://schemas.microsoft.com/office/drawing/2014/main" id="{BADA40C8-100E-ED4B-91C6-79E887E5BF0D}"/>
              </a:ext>
            </a:extLst>
          </p:cNvPr>
          <p:cNvSpPr>
            <a:spLocks noGrp="1"/>
          </p:cNvSpPr>
          <p:nvPr>
            <p:ph type="title"/>
          </p:nvPr>
        </p:nvSpPr>
        <p:spPr>
          <a:xfrm>
            <a:off x="1219200" y="1466379"/>
            <a:ext cx="10972800" cy="1143000"/>
          </a:xfrm>
        </p:spPr>
        <p:txBody>
          <a:bodyPr/>
          <a:lstStyle/>
          <a:p>
            <a:r>
              <a:rPr lang="nl-NL" sz="6600" dirty="0"/>
              <a:t>In gesprek gaan !</a:t>
            </a:r>
          </a:p>
        </p:txBody>
      </p:sp>
      <p:pic>
        <p:nvPicPr>
          <p:cNvPr id="7" name="Afbeelding 6">
            <a:extLst>
              <a:ext uri="{FF2B5EF4-FFF2-40B4-BE49-F238E27FC236}">
                <a16:creationId xmlns:a16="http://schemas.microsoft.com/office/drawing/2014/main" id="{A7819E3F-69C9-4C6C-8BAB-5F89DB54EB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pic>
        <p:nvPicPr>
          <p:cNvPr id="4" name="Afbeelding 3" descr="Afbeelding met Kinderkunst, botten, tekening, illustratie">
            <a:extLst>
              <a:ext uri="{FF2B5EF4-FFF2-40B4-BE49-F238E27FC236}">
                <a16:creationId xmlns:a16="http://schemas.microsoft.com/office/drawing/2014/main" id="{E52AE24D-EBC2-41C0-EA61-AD104DB7106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18089" y="4382814"/>
            <a:ext cx="2349062" cy="2349062"/>
          </a:xfrm>
          <a:prstGeom prst="rect">
            <a:avLst/>
          </a:prstGeom>
        </p:spPr>
      </p:pic>
    </p:spTree>
    <p:extLst>
      <p:ext uri="{BB962C8B-B14F-4D97-AF65-F5344CB8AC3E}">
        <p14:creationId xmlns:p14="http://schemas.microsoft.com/office/powerpoint/2010/main" val="1369088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B62AEC-6D68-6541-BE63-ECA38FA645E9}"/>
              </a:ext>
            </a:extLst>
          </p:cNvPr>
          <p:cNvSpPr>
            <a:spLocks noGrp="1"/>
          </p:cNvSpPr>
          <p:nvPr>
            <p:ph type="title"/>
          </p:nvPr>
        </p:nvSpPr>
        <p:spPr/>
        <p:txBody>
          <a:bodyPr/>
          <a:lstStyle/>
          <a:p>
            <a:r>
              <a:rPr lang="nl-NL"/>
              <a:t>In gesprek met naasten</a:t>
            </a:r>
          </a:p>
        </p:txBody>
      </p:sp>
      <p:sp>
        <p:nvSpPr>
          <p:cNvPr id="3" name="Tijdelijke aanduiding voor inhoud 2">
            <a:extLst>
              <a:ext uri="{FF2B5EF4-FFF2-40B4-BE49-F238E27FC236}">
                <a16:creationId xmlns:a16="http://schemas.microsoft.com/office/drawing/2014/main" id="{97CF0FAD-115A-E04F-92C6-4E74B16E9E98}"/>
              </a:ext>
            </a:extLst>
          </p:cNvPr>
          <p:cNvSpPr>
            <a:spLocks noGrp="1"/>
          </p:cNvSpPr>
          <p:nvPr>
            <p:ph sz="quarter" idx="10"/>
          </p:nvPr>
        </p:nvSpPr>
        <p:spPr/>
        <p:txBody>
          <a:bodyPr/>
          <a:lstStyle/>
          <a:p>
            <a:r>
              <a:rPr lang="nl-NL" dirty="0"/>
              <a:t>Wensen bespreken (wilsverklaringen)</a:t>
            </a:r>
          </a:p>
          <a:p>
            <a:r>
              <a:rPr lang="nl-NL" dirty="0"/>
              <a:t>Geen verrassingen</a:t>
            </a:r>
          </a:p>
          <a:p>
            <a:r>
              <a:rPr lang="nl-NL" dirty="0"/>
              <a:t>Voor ú opkomen</a:t>
            </a:r>
          </a:p>
          <a:p>
            <a:endParaRPr lang="nl-NL" dirty="0"/>
          </a:p>
          <a:p>
            <a:r>
              <a:rPr lang="nl-NL" dirty="0"/>
              <a:t>Gevolmachtigde</a:t>
            </a:r>
          </a:p>
        </p:txBody>
      </p:sp>
      <p:pic>
        <p:nvPicPr>
          <p:cNvPr id="5" name="Afbeelding 4">
            <a:extLst>
              <a:ext uri="{FF2B5EF4-FFF2-40B4-BE49-F238E27FC236}">
                <a16:creationId xmlns:a16="http://schemas.microsoft.com/office/drawing/2014/main" id="{B75CAA28-D6AE-0843-95C1-16E771980A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00256" y="1425752"/>
            <a:ext cx="3594100" cy="2336800"/>
          </a:xfrm>
          <a:prstGeom prst="rect">
            <a:avLst/>
          </a:prstGeom>
        </p:spPr>
      </p:pic>
      <p:pic>
        <p:nvPicPr>
          <p:cNvPr id="9" name="Afbeelding 8">
            <a:extLst>
              <a:ext uri="{FF2B5EF4-FFF2-40B4-BE49-F238E27FC236}">
                <a16:creationId xmlns:a16="http://schemas.microsoft.com/office/drawing/2014/main" id="{5325B297-122F-1742-8502-415CA2B5B4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04048" y="3954551"/>
            <a:ext cx="3594100" cy="2336800"/>
          </a:xfrm>
          <a:prstGeom prst="rect">
            <a:avLst/>
          </a:prstGeom>
        </p:spPr>
      </p:pic>
      <p:pic>
        <p:nvPicPr>
          <p:cNvPr id="4" name="Afbeelding 3">
            <a:extLst>
              <a:ext uri="{FF2B5EF4-FFF2-40B4-BE49-F238E27FC236}">
                <a16:creationId xmlns:a16="http://schemas.microsoft.com/office/drawing/2014/main" id="{A922B775-4C5F-AE1A-C1CB-FB38AB1DA4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2861617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DC41CB-4D62-014B-B8AE-45F083AAF744}"/>
              </a:ext>
            </a:extLst>
          </p:cNvPr>
          <p:cNvSpPr>
            <a:spLocks noGrp="1"/>
          </p:cNvSpPr>
          <p:nvPr>
            <p:ph type="title"/>
          </p:nvPr>
        </p:nvSpPr>
        <p:spPr/>
        <p:txBody>
          <a:bodyPr/>
          <a:lstStyle/>
          <a:p>
            <a:r>
              <a:rPr lang="nl-NL" dirty="0"/>
              <a:t>In gesprek met de (huis)arts</a:t>
            </a:r>
          </a:p>
        </p:txBody>
      </p:sp>
      <p:sp>
        <p:nvSpPr>
          <p:cNvPr id="3" name="Tijdelijke aanduiding voor inhoud 2">
            <a:extLst>
              <a:ext uri="{FF2B5EF4-FFF2-40B4-BE49-F238E27FC236}">
                <a16:creationId xmlns:a16="http://schemas.microsoft.com/office/drawing/2014/main" id="{F8776170-1CF2-354C-B9B8-5DA668D7DD9C}"/>
              </a:ext>
            </a:extLst>
          </p:cNvPr>
          <p:cNvSpPr>
            <a:spLocks noGrp="1"/>
          </p:cNvSpPr>
          <p:nvPr>
            <p:ph sz="quarter" idx="10"/>
          </p:nvPr>
        </p:nvSpPr>
        <p:spPr>
          <a:xfrm>
            <a:off x="222880" y="1570932"/>
            <a:ext cx="7953960" cy="5401311"/>
          </a:xfrm>
        </p:spPr>
        <p:txBody>
          <a:bodyPr>
            <a:normAutofit/>
          </a:bodyPr>
          <a:lstStyle/>
          <a:p>
            <a:r>
              <a:rPr lang="nl-NL" sz="3200" dirty="0"/>
              <a:t>Aanleiding: de wilsverklaring</a:t>
            </a:r>
          </a:p>
          <a:p>
            <a:pPr lvl="1"/>
            <a:r>
              <a:rPr lang="nl-NL" sz="2800" dirty="0"/>
              <a:t>De ziekte</a:t>
            </a:r>
          </a:p>
          <a:p>
            <a:pPr lvl="1"/>
            <a:r>
              <a:rPr lang="nl-NL" sz="2800" dirty="0"/>
              <a:t>De behandeling</a:t>
            </a:r>
          </a:p>
          <a:p>
            <a:pPr lvl="1"/>
            <a:r>
              <a:rPr lang="nl-NL" sz="2800" dirty="0"/>
              <a:t>Wensen rondom levenskwaliteit / levenseinde</a:t>
            </a:r>
          </a:p>
          <a:p>
            <a:r>
              <a:rPr lang="nl-NL" sz="3200" dirty="0"/>
              <a:t>Visie arts?</a:t>
            </a:r>
          </a:p>
          <a:p>
            <a:r>
              <a:rPr lang="nl-NL" sz="3200" dirty="0"/>
              <a:t>Bereid inwilligen wensen?</a:t>
            </a:r>
          </a:p>
          <a:p>
            <a:r>
              <a:rPr lang="nl-NL" sz="3200" dirty="0"/>
              <a:t>Wat zijn alternatieven?</a:t>
            </a:r>
          </a:p>
          <a:p>
            <a:r>
              <a:rPr lang="nl-NL" sz="3200" dirty="0"/>
              <a:t>Afspraken hierover maken</a:t>
            </a:r>
          </a:p>
          <a:p>
            <a:pPr lvl="1"/>
            <a:r>
              <a:rPr lang="nl-NL" sz="2800" dirty="0"/>
              <a:t>Advanced Care Planning (ACP)</a:t>
            </a:r>
          </a:p>
          <a:p>
            <a:endParaRPr lang="nl-NL" dirty="0"/>
          </a:p>
        </p:txBody>
      </p:sp>
      <p:pic>
        <p:nvPicPr>
          <p:cNvPr id="5" name="Afbeelding 4">
            <a:extLst>
              <a:ext uri="{FF2B5EF4-FFF2-40B4-BE49-F238E27FC236}">
                <a16:creationId xmlns:a16="http://schemas.microsoft.com/office/drawing/2014/main" id="{ED9C703F-9D05-324A-B616-42ACF9E13B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184235" y="1568094"/>
            <a:ext cx="2784885" cy="1856590"/>
          </a:xfrm>
          <a:prstGeom prst="rect">
            <a:avLst/>
          </a:prstGeom>
        </p:spPr>
      </p:pic>
      <p:pic>
        <p:nvPicPr>
          <p:cNvPr id="7" name="Afbeelding 6">
            <a:extLst>
              <a:ext uri="{FF2B5EF4-FFF2-40B4-BE49-F238E27FC236}">
                <a16:creationId xmlns:a16="http://schemas.microsoft.com/office/drawing/2014/main" id="{A4AD4865-ED51-5E40-B750-8B488516EE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00256" y="3846830"/>
            <a:ext cx="3594100" cy="2336800"/>
          </a:xfrm>
          <a:prstGeom prst="rect">
            <a:avLst/>
          </a:prstGeom>
        </p:spPr>
      </p:pic>
      <p:pic>
        <p:nvPicPr>
          <p:cNvPr id="4" name="Afbeelding 3">
            <a:extLst>
              <a:ext uri="{FF2B5EF4-FFF2-40B4-BE49-F238E27FC236}">
                <a16:creationId xmlns:a16="http://schemas.microsoft.com/office/drawing/2014/main" id="{BCC3B6F7-B062-1AB3-E719-D7E406815FEB}"/>
              </a:ext>
            </a:extLst>
          </p:cNvPr>
          <p:cNvPicPr>
            <a:picLocks noChangeAspect="1"/>
          </p:cNvPicPr>
          <p:nvPr/>
        </p:nvPicPr>
        <p:blipFill>
          <a:blip r:embed="rId5"/>
          <a:stretch>
            <a:fillRect/>
          </a:stretch>
        </p:blipFill>
        <p:spPr>
          <a:xfrm>
            <a:off x="7186776" y="1190581"/>
            <a:ext cx="1820589" cy="1820589"/>
          </a:xfrm>
          <a:prstGeom prst="rect">
            <a:avLst/>
          </a:prstGeom>
        </p:spPr>
      </p:pic>
      <p:pic>
        <p:nvPicPr>
          <p:cNvPr id="6" name="Afbeelding 5">
            <a:extLst>
              <a:ext uri="{FF2B5EF4-FFF2-40B4-BE49-F238E27FC236}">
                <a16:creationId xmlns:a16="http://schemas.microsoft.com/office/drawing/2014/main" id="{CD80A225-A810-AC3F-6E6C-C7E8353CB8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2762065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FE293F-2001-4848-B942-AD86F82B313A}"/>
              </a:ext>
            </a:extLst>
          </p:cNvPr>
          <p:cNvSpPr>
            <a:spLocks noGrp="1"/>
          </p:cNvSpPr>
          <p:nvPr>
            <p:ph type="title"/>
          </p:nvPr>
        </p:nvSpPr>
        <p:spPr/>
        <p:txBody>
          <a:bodyPr/>
          <a:lstStyle/>
          <a:p>
            <a:r>
              <a:rPr lang="nl-NL" sz="6600"/>
              <a:t>NVVE voor informatie, </a:t>
            </a:r>
            <a:br>
              <a:rPr lang="nl-NL" sz="6600"/>
            </a:br>
            <a:r>
              <a:rPr lang="nl-NL" sz="6600"/>
              <a:t>advies en steun </a:t>
            </a:r>
            <a:br>
              <a:rPr lang="nl-NL" sz="6600"/>
            </a:br>
            <a:r>
              <a:rPr lang="nl-NL" sz="6600"/>
              <a:t>bij uw keuzes rondom het levenseinde</a:t>
            </a:r>
          </a:p>
        </p:txBody>
      </p:sp>
      <p:pic>
        <p:nvPicPr>
          <p:cNvPr id="3" name="Afbeelding 2">
            <a:extLst>
              <a:ext uri="{FF2B5EF4-FFF2-40B4-BE49-F238E27FC236}">
                <a16:creationId xmlns:a16="http://schemas.microsoft.com/office/drawing/2014/main" id="{AC51788E-4419-2222-DBDD-A0B0362CB5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1661249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6488B5-29A4-3548-8552-F77F566317DD}"/>
              </a:ext>
            </a:extLst>
          </p:cNvPr>
          <p:cNvSpPr>
            <a:spLocks noGrp="1"/>
          </p:cNvSpPr>
          <p:nvPr>
            <p:ph type="title"/>
          </p:nvPr>
        </p:nvSpPr>
        <p:spPr/>
        <p:txBody>
          <a:bodyPr>
            <a:normAutofit/>
          </a:bodyPr>
          <a:lstStyle/>
          <a:p>
            <a:r>
              <a:rPr lang="nl-NL"/>
              <a:t>NVVE voor leden</a:t>
            </a:r>
          </a:p>
        </p:txBody>
      </p:sp>
      <p:sp>
        <p:nvSpPr>
          <p:cNvPr id="3" name="Tijdelijke aanduiding voor tekst 2">
            <a:extLst>
              <a:ext uri="{FF2B5EF4-FFF2-40B4-BE49-F238E27FC236}">
                <a16:creationId xmlns:a16="http://schemas.microsoft.com/office/drawing/2014/main" id="{F7B3ECBB-2950-D440-9DC9-E555254EF4E1}"/>
              </a:ext>
            </a:extLst>
          </p:cNvPr>
          <p:cNvSpPr>
            <a:spLocks noGrp="1"/>
          </p:cNvSpPr>
          <p:nvPr>
            <p:ph sz="quarter" idx="10"/>
          </p:nvPr>
        </p:nvSpPr>
        <p:spPr>
          <a:xfrm>
            <a:off x="890587" y="1454150"/>
            <a:ext cx="7615057" cy="5040000"/>
          </a:xfrm>
        </p:spPr>
        <p:txBody>
          <a:bodyPr>
            <a:normAutofit/>
          </a:bodyPr>
          <a:lstStyle/>
          <a:p>
            <a:r>
              <a:rPr lang="nl-NL" sz="3200" dirty="0"/>
              <a:t>Verstrekt wilsverklaringen </a:t>
            </a:r>
          </a:p>
          <a:p>
            <a:r>
              <a:rPr lang="nl-NL" sz="3200" dirty="0"/>
              <a:t>Spreekuren wilsverklaringen </a:t>
            </a:r>
          </a:p>
          <a:p>
            <a:r>
              <a:rPr lang="nl-NL" sz="3200" dirty="0"/>
              <a:t>Adviescentrum voor advies en steun</a:t>
            </a:r>
          </a:p>
          <a:p>
            <a:r>
              <a:rPr lang="nl-NL" sz="3200" dirty="0"/>
              <a:t>Steunpunt levenseinde en dementie</a:t>
            </a:r>
          </a:p>
          <a:p>
            <a:r>
              <a:rPr lang="nl-NL"/>
              <a:t>Steunpunt levenseinde en psychiatrie </a:t>
            </a:r>
            <a:endParaRPr lang="nl-NL" sz="3200" dirty="0"/>
          </a:p>
          <a:p>
            <a:r>
              <a:rPr lang="nl-NL" sz="3200" dirty="0"/>
              <a:t>Steunpunt juridische vragen</a:t>
            </a:r>
          </a:p>
          <a:p>
            <a:r>
              <a:rPr lang="nl-NL" sz="3200" dirty="0"/>
              <a:t>Kwartaalblad Relevant</a:t>
            </a:r>
          </a:p>
        </p:txBody>
      </p:sp>
      <p:pic>
        <p:nvPicPr>
          <p:cNvPr id="4" name="Afbeelding 3">
            <a:extLst>
              <a:ext uri="{FF2B5EF4-FFF2-40B4-BE49-F238E27FC236}">
                <a16:creationId xmlns:a16="http://schemas.microsoft.com/office/drawing/2014/main" id="{22E2187D-E956-634C-8FB4-42ECD65E38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91443" y="4820659"/>
            <a:ext cx="1396807" cy="1548000"/>
          </a:xfrm>
          <a:prstGeom prst="rect">
            <a:avLst/>
          </a:prstGeom>
        </p:spPr>
      </p:pic>
      <p:pic>
        <p:nvPicPr>
          <p:cNvPr id="5" name="Afbeelding 4">
            <a:extLst>
              <a:ext uri="{FF2B5EF4-FFF2-40B4-BE49-F238E27FC236}">
                <a16:creationId xmlns:a16="http://schemas.microsoft.com/office/drawing/2014/main" id="{2C7C2B0C-8E87-2F47-8F80-128053D8AF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7418" y="1398309"/>
            <a:ext cx="1367422" cy="1468231"/>
          </a:xfrm>
          <a:prstGeom prst="rect">
            <a:avLst/>
          </a:prstGeom>
        </p:spPr>
      </p:pic>
      <p:pic>
        <p:nvPicPr>
          <p:cNvPr id="7" name="Afbeelding 6">
            <a:extLst>
              <a:ext uri="{FF2B5EF4-FFF2-40B4-BE49-F238E27FC236}">
                <a16:creationId xmlns:a16="http://schemas.microsoft.com/office/drawing/2014/main" id="{E47D4AB6-9DBF-DB41-A934-6D0758F542E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520021" y="3091731"/>
            <a:ext cx="1396807" cy="1378261"/>
          </a:xfrm>
          <a:prstGeom prst="rect">
            <a:avLst/>
          </a:prstGeom>
        </p:spPr>
      </p:pic>
      <p:pic>
        <p:nvPicPr>
          <p:cNvPr id="8" name="Afbeelding 7">
            <a:extLst>
              <a:ext uri="{FF2B5EF4-FFF2-40B4-BE49-F238E27FC236}">
                <a16:creationId xmlns:a16="http://schemas.microsoft.com/office/drawing/2014/main" id="{C9352908-0077-9749-8A52-BF77CB556F7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505732" y="1398308"/>
            <a:ext cx="1616730" cy="1468230"/>
          </a:xfrm>
          <a:prstGeom prst="rect">
            <a:avLst/>
          </a:prstGeom>
        </p:spPr>
      </p:pic>
      <p:pic>
        <p:nvPicPr>
          <p:cNvPr id="9" name="Afbeelding 8">
            <a:extLst>
              <a:ext uri="{FF2B5EF4-FFF2-40B4-BE49-F238E27FC236}">
                <a16:creationId xmlns:a16="http://schemas.microsoft.com/office/drawing/2014/main" id="{94D8ADDD-ED37-D54C-A634-9A6BE3765BE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777419" y="2866540"/>
            <a:ext cx="1569046" cy="1885934"/>
          </a:xfrm>
          <a:prstGeom prst="rect">
            <a:avLst/>
          </a:prstGeom>
        </p:spPr>
      </p:pic>
      <p:pic>
        <p:nvPicPr>
          <p:cNvPr id="10" name="Afbeelding 9">
            <a:extLst>
              <a:ext uri="{FF2B5EF4-FFF2-40B4-BE49-F238E27FC236}">
                <a16:creationId xmlns:a16="http://schemas.microsoft.com/office/drawing/2014/main" id="{D0C1A167-2C9A-42D3-BCDE-38D886532FE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550614" y="4822866"/>
            <a:ext cx="1841725" cy="1641884"/>
          </a:xfrm>
          <a:prstGeom prst="rect">
            <a:avLst/>
          </a:prstGeom>
        </p:spPr>
      </p:pic>
      <p:pic>
        <p:nvPicPr>
          <p:cNvPr id="6" name="Afbeelding 5">
            <a:extLst>
              <a:ext uri="{FF2B5EF4-FFF2-40B4-BE49-F238E27FC236}">
                <a16:creationId xmlns:a16="http://schemas.microsoft.com/office/drawing/2014/main" id="{21FEAE21-3886-2ACC-7236-962B6DAA8F3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2908737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1DE6CB-7FD4-A34F-A098-71E183909585}"/>
              </a:ext>
            </a:extLst>
          </p:cNvPr>
          <p:cNvSpPr>
            <a:spLocks noGrp="1"/>
          </p:cNvSpPr>
          <p:nvPr>
            <p:ph type="title"/>
          </p:nvPr>
        </p:nvSpPr>
        <p:spPr/>
        <p:txBody>
          <a:bodyPr>
            <a:noAutofit/>
          </a:bodyPr>
          <a:lstStyle/>
          <a:p>
            <a:r>
              <a:rPr lang="nl-NL" sz="4000"/>
              <a:t>Informatie, advies en steun:</a:t>
            </a:r>
          </a:p>
        </p:txBody>
      </p:sp>
      <p:sp>
        <p:nvSpPr>
          <p:cNvPr id="3" name="Tijdelijke aanduiding voor tekst 2">
            <a:extLst>
              <a:ext uri="{FF2B5EF4-FFF2-40B4-BE49-F238E27FC236}">
                <a16:creationId xmlns:a16="http://schemas.microsoft.com/office/drawing/2014/main" id="{2DE77B5B-DF24-4C4C-BD77-848385ADE6A0}"/>
              </a:ext>
            </a:extLst>
          </p:cNvPr>
          <p:cNvSpPr>
            <a:spLocks noGrp="1"/>
          </p:cNvSpPr>
          <p:nvPr>
            <p:ph sz="quarter" idx="10"/>
          </p:nvPr>
        </p:nvSpPr>
        <p:spPr>
          <a:xfrm>
            <a:off x="890589" y="1385888"/>
            <a:ext cx="6789588" cy="5197475"/>
          </a:xfrm>
        </p:spPr>
        <p:txBody>
          <a:bodyPr/>
          <a:lstStyle/>
          <a:p>
            <a:pPr marL="0" indent="0" algn="r">
              <a:buNone/>
            </a:pPr>
            <a:endParaRPr lang="nl-NL" sz="4800"/>
          </a:p>
          <a:p>
            <a:pPr marL="0" indent="0" algn="r">
              <a:buNone/>
            </a:pPr>
            <a:r>
              <a:rPr lang="nl-NL" sz="4800"/>
              <a:t>020-6200690</a:t>
            </a:r>
          </a:p>
          <a:p>
            <a:pPr marL="0" indent="0" algn="r">
              <a:buNone/>
            </a:pPr>
            <a:r>
              <a:rPr lang="nl-NL" sz="4800"/>
              <a:t>nvve.nl/contact</a:t>
            </a:r>
          </a:p>
          <a:p>
            <a:endParaRPr lang="nl-NL"/>
          </a:p>
        </p:txBody>
      </p:sp>
      <p:pic>
        <p:nvPicPr>
          <p:cNvPr id="4" name="Afbeelding 3">
            <a:extLst>
              <a:ext uri="{FF2B5EF4-FFF2-40B4-BE49-F238E27FC236}">
                <a16:creationId xmlns:a16="http://schemas.microsoft.com/office/drawing/2014/main" id="{25864564-B38C-8643-A6CE-BFC2CAD999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80254" y="1765508"/>
            <a:ext cx="3659272" cy="4398309"/>
          </a:xfrm>
          <a:prstGeom prst="rect">
            <a:avLst/>
          </a:prstGeom>
        </p:spPr>
      </p:pic>
      <p:pic>
        <p:nvPicPr>
          <p:cNvPr id="5" name="Afbeelding 4">
            <a:extLst>
              <a:ext uri="{FF2B5EF4-FFF2-40B4-BE49-F238E27FC236}">
                <a16:creationId xmlns:a16="http://schemas.microsoft.com/office/drawing/2014/main" id="{F8D21690-DBE8-9B1F-0D62-4FCE603E14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2655972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3CE81D2-1A09-4A6B-A2C6-5602B67CEA02}"/>
              </a:ext>
            </a:extLst>
          </p:cNvPr>
          <p:cNvSpPr>
            <a:spLocks noGrp="1"/>
          </p:cNvSpPr>
          <p:nvPr>
            <p:ph type="title"/>
          </p:nvPr>
        </p:nvSpPr>
        <p:spPr/>
        <p:txBody>
          <a:bodyPr/>
          <a:lstStyle/>
          <a:p>
            <a:pPr algn="ctr"/>
            <a:r>
              <a:rPr lang="nl-NL" dirty="0"/>
              <a:t>Voorkom een open einde. Maak je eigen keuzes.</a:t>
            </a:r>
          </a:p>
        </p:txBody>
      </p:sp>
      <p:sp>
        <p:nvSpPr>
          <p:cNvPr id="2" name="Tekstvak 1">
            <a:extLst>
              <a:ext uri="{FF2B5EF4-FFF2-40B4-BE49-F238E27FC236}">
                <a16:creationId xmlns:a16="http://schemas.microsoft.com/office/drawing/2014/main" id="{9B3B6E96-B717-4C05-BD16-9BF9BE244DC7}"/>
              </a:ext>
            </a:extLst>
          </p:cNvPr>
          <p:cNvSpPr txBox="1"/>
          <p:nvPr/>
        </p:nvSpPr>
        <p:spPr>
          <a:xfrm>
            <a:off x="7964904" y="5577840"/>
            <a:ext cx="3633537" cy="784830"/>
          </a:xfrm>
          <a:prstGeom prst="rect">
            <a:avLst/>
          </a:prstGeom>
          <a:noFill/>
        </p:spPr>
        <p:txBody>
          <a:bodyPr wrap="square" rtlCol="0">
            <a:spAutoFit/>
          </a:bodyPr>
          <a:lstStyle/>
          <a:p>
            <a:pPr algn="r"/>
            <a:r>
              <a:rPr lang="nl-NL" sz="4500" b="1">
                <a:solidFill>
                  <a:schemeClr val="tx2"/>
                </a:solidFill>
              </a:rPr>
              <a:t>nvve.nl</a:t>
            </a:r>
          </a:p>
        </p:txBody>
      </p:sp>
    </p:spTree>
    <p:extLst>
      <p:ext uri="{BB962C8B-B14F-4D97-AF65-F5344CB8AC3E}">
        <p14:creationId xmlns:p14="http://schemas.microsoft.com/office/powerpoint/2010/main" val="3194489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C08C970F-9793-4150-B18C-107D51CCCE17}"/>
              </a:ext>
            </a:extLst>
          </p:cNvPr>
          <p:cNvPicPr>
            <a:picLocks noChangeAspect="1"/>
          </p:cNvPicPr>
          <p:nvPr/>
        </p:nvPicPr>
        <p:blipFill rotWithShape="1">
          <a:blip r:embed="rId3">
            <a:extLst>
              <a:ext uri="{28A0092B-C50C-407E-A947-70E740481C1C}">
                <a14:useLocalDpi xmlns:a14="http://schemas.microsoft.com/office/drawing/2010/main" val="0"/>
              </a:ext>
            </a:extLst>
          </a:blip>
          <a:srcRect t="38302"/>
          <a:stretch/>
        </p:blipFill>
        <p:spPr>
          <a:xfrm rot="21233081">
            <a:off x="-107265" y="4288695"/>
            <a:ext cx="12639381" cy="5189079"/>
          </a:xfrm>
          <a:prstGeom prst="rect">
            <a:avLst/>
          </a:prstGeom>
        </p:spPr>
      </p:pic>
      <p:sp>
        <p:nvSpPr>
          <p:cNvPr id="2" name="Titel 1">
            <a:extLst>
              <a:ext uri="{FF2B5EF4-FFF2-40B4-BE49-F238E27FC236}">
                <a16:creationId xmlns:a16="http://schemas.microsoft.com/office/drawing/2014/main" id="{C73C1711-ABCC-104D-AECF-E9E9F4BBB0A4}"/>
              </a:ext>
            </a:extLst>
          </p:cNvPr>
          <p:cNvSpPr>
            <a:spLocks noGrp="1"/>
          </p:cNvSpPr>
          <p:nvPr>
            <p:ph type="title"/>
          </p:nvPr>
        </p:nvSpPr>
        <p:spPr/>
        <p:txBody>
          <a:bodyPr/>
          <a:lstStyle/>
          <a:p>
            <a:r>
              <a:rPr lang="nl-NL" sz="6600" dirty="0"/>
              <a:t>3 typen wilsverklaringen </a:t>
            </a:r>
            <a:br>
              <a:rPr lang="nl-NL" sz="6600" dirty="0"/>
            </a:br>
            <a:endParaRPr lang="nl-NL" sz="6600" dirty="0"/>
          </a:p>
        </p:txBody>
      </p:sp>
      <p:pic>
        <p:nvPicPr>
          <p:cNvPr id="4" name="Afbeelding 3">
            <a:extLst>
              <a:ext uri="{FF2B5EF4-FFF2-40B4-BE49-F238E27FC236}">
                <a16:creationId xmlns:a16="http://schemas.microsoft.com/office/drawing/2014/main" id="{B99CD441-BBA1-585E-283D-26B63C8980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2654763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370F86D-1F75-4AC7-95C8-359B914F8C4F}"/>
              </a:ext>
            </a:extLst>
          </p:cNvPr>
          <p:cNvSpPr>
            <a:spLocks noGrp="1"/>
          </p:cNvSpPr>
          <p:nvPr>
            <p:ph type="title"/>
          </p:nvPr>
        </p:nvSpPr>
        <p:spPr/>
        <p:txBody>
          <a:bodyPr>
            <a:noAutofit/>
          </a:bodyPr>
          <a:lstStyle/>
          <a:p>
            <a:r>
              <a:rPr lang="nl-NL"/>
              <a:t>Zijn er vragen?</a:t>
            </a:r>
          </a:p>
        </p:txBody>
      </p:sp>
      <p:pic>
        <p:nvPicPr>
          <p:cNvPr id="3" name="Afbeelding 2">
            <a:extLst>
              <a:ext uri="{FF2B5EF4-FFF2-40B4-BE49-F238E27FC236}">
                <a16:creationId xmlns:a16="http://schemas.microsoft.com/office/drawing/2014/main" id="{672F03C0-D45A-4FB1-B469-7150DB9032B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679296" y="1832239"/>
            <a:ext cx="3261139" cy="3943351"/>
          </a:xfrm>
          <a:prstGeom prst="rect">
            <a:avLst/>
          </a:prstGeom>
        </p:spPr>
      </p:pic>
    </p:spTree>
    <p:extLst>
      <p:ext uri="{BB962C8B-B14F-4D97-AF65-F5344CB8AC3E}">
        <p14:creationId xmlns:p14="http://schemas.microsoft.com/office/powerpoint/2010/main" val="2046694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477205-7DBA-43FC-9769-E2D3C6705FEF}"/>
              </a:ext>
            </a:extLst>
          </p:cNvPr>
          <p:cNvSpPr>
            <a:spLocks noGrp="1"/>
          </p:cNvSpPr>
          <p:nvPr>
            <p:ph type="title"/>
          </p:nvPr>
        </p:nvSpPr>
        <p:spPr/>
        <p:txBody>
          <a:bodyPr>
            <a:normAutofit/>
          </a:bodyPr>
          <a:lstStyle/>
          <a:p>
            <a:r>
              <a:rPr lang="nl-NL"/>
              <a:t>Opstellen wilsverklaringen</a:t>
            </a:r>
          </a:p>
        </p:txBody>
      </p:sp>
      <p:sp>
        <p:nvSpPr>
          <p:cNvPr id="3" name="Tijdelijke aanduiding voor inhoud 2">
            <a:extLst>
              <a:ext uri="{FF2B5EF4-FFF2-40B4-BE49-F238E27FC236}">
                <a16:creationId xmlns:a16="http://schemas.microsoft.com/office/drawing/2014/main" id="{B1A729B2-5FBD-412F-B07B-D07E51923AC9}"/>
              </a:ext>
            </a:extLst>
          </p:cNvPr>
          <p:cNvSpPr>
            <a:spLocks noGrp="1"/>
          </p:cNvSpPr>
          <p:nvPr>
            <p:ph sz="quarter" idx="10"/>
          </p:nvPr>
        </p:nvSpPr>
        <p:spPr/>
        <p:txBody>
          <a:bodyPr/>
          <a:lstStyle/>
          <a:p>
            <a:r>
              <a:rPr lang="nl-NL" dirty="0"/>
              <a:t>Behandelverbod</a:t>
            </a:r>
          </a:p>
          <a:p>
            <a:r>
              <a:rPr lang="nl-NL" dirty="0"/>
              <a:t>Euthanasieverzoek</a:t>
            </a:r>
          </a:p>
          <a:p>
            <a:r>
              <a:rPr lang="nl-NL" dirty="0"/>
              <a:t>Volmacht medische beslissingen</a:t>
            </a:r>
          </a:p>
        </p:txBody>
      </p:sp>
      <p:pic>
        <p:nvPicPr>
          <p:cNvPr id="12" name="Afbeelding 11">
            <a:extLst>
              <a:ext uri="{FF2B5EF4-FFF2-40B4-BE49-F238E27FC236}">
                <a16:creationId xmlns:a16="http://schemas.microsoft.com/office/drawing/2014/main" id="{B85BFDED-BB63-1A47-A6CB-616ECAACF90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622218" y="1454150"/>
            <a:ext cx="1569782" cy="1685509"/>
          </a:xfrm>
          <a:prstGeom prst="rect">
            <a:avLst/>
          </a:prstGeom>
        </p:spPr>
      </p:pic>
      <p:pic>
        <p:nvPicPr>
          <p:cNvPr id="14" name="Afbeelding 13">
            <a:extLst>
              <a:ext uri="{FF2B5EF4-FFF2-40B4-BE49-F238E27FC236}">
                <a16:creationId xmlns:a16="http://schemas.microsoft.com/office/drawing/2014/main" id="{DB962844-80AB-2F48-8448-E0327315D5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68329" y="3492780"/>
            <a:ext cx="3175099" cy="4446176"/>
          </a:xfrm>
          <a:prstGeom prst="rect">
            <a:avLst/>
          </a:prstGeom>
        </p:spPr>
      </p:pic>
      <p:pic>
        <p:nvPicPr>
          <p:cNvPr id="16" name="Afbeelding 15">
            <a:extLst>
              <a:ext uri="{FF2B5EF4-FFF2-40B4-BE49-F238E27FC236}">
                <a16:creationId xmlns:a16="http://schemas.microsoft.com/office/drawing/2014/main" id="{03EC196A-E680-114B-AE56-038AF47704B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84512" y="3493987"/>
            <a:ext cx="3164120" cy="4430803"/>
          </a:xfrm>
          <a:prstGeom prst="rect">
            <a:avLst/>
          </a:prstGeom>
        </p:spPr>
      </p:pic>
      <p:pic>
        <p:nvPicPr>
          <p:cNvPr id="20" name="Afbeelding 19">
            <a:extLst>
              <a:ext uri="{FF2B5EF4-FFF2-40B4-BE49-F238E27FC236}">
                <a16:creationId xmlns:a16="http://schemas.microsoft.com/office/drawing/2014/main" id="{6E52546B-0B76-484C-B212-32B26CACFC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70289" y="3531454"/>
            <a:ext cx="3149021" cy="4409659"/>
          </a:xfrm>
          <a:prstGeom prst="rect">
            <a:avLst/>
          </a:prstGeom>
        </p:spPr>
      </p:pic>
      <p:pic>
        <p:nvPicPr>
          <p:cNvPr id="4" name="Afbeelding 3">
            <a:extLst>
              <a:ext uri="{FF2B5EF4-FFF2-40B4-BE49-F238E27FC236}">
                <a16:creationId xmlns:a16="http://schemas.microsoft.com/office/drawing/2014/main" id="{99A95C6C-4F77-1152-52A7-AE492F2FE73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114876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900" decel="100000" fill="hold"/>
                                        <p:tgtEl>
                                          <p:spTgt spid="2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900" decel="100000" fill="hold"/>
                                        <p:tgtEl>
                                          <p:spTgt spid="1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6" presetID="37"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900" decel="100000" fill="hold"/>
                                        <p:tgtEl>
                                          <p:spTgt spid="1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4697E01-7029-466C-8658-A5C26D20BAE7}"/>
              </a:ext>
            </a:extLst>
          </p:cNvPr>
          <p:cNvSpPr>
            <a:spLocks noGrp="1"/>
          </p:cNvSpPr>
          <p:nvPr>
            <p:ph type="title"/>
          </p:nvPr>
        </p:nvSpPr>
        <p:spPr>
          <a:xfrm>
            <a:off x="890427" y="274639"/>
            <a:ext cx="10190861" cy="871309"/>
          </a:xfrm>
        </p:spPr>
        <p:txBody>
          <a:bodyPr>
            <a:normAutofit/>
          </a:bodyPr>
          <a:lstStyle/>
          <a:p>
            <a:r>
              <a:rPr lang="nl-NL" dirty="0"/>
              <a:t>Hoe komt u aan wilsverklaringen?</a:t>
            </a:r>
          </a:p>
        </p:txBody>
      </p:sp>
      <p:sp>
        <p:nvSpPr>
          <p:cNvPr id="10" name="Tijdelijke aanduiding voor inhoud 9">
            <a:extLst>
              <a:ext uri="{FF2B5EF4-FFF2-40B4-BE49-F238E27FC236}">
                <a16:creationId xmlns:a16="http://schemas.microsoft.com/office/drawing/2014/main" id="{F4BC8A7A-911A-4CEF-9CAC-1305E8F975B7}"/>
              </a:ext>
            </a:extLst>
          </p:cNvPr>
          <p:cNvSpPr>
            <a:spLocks noGrp="1"/>
          </p:cNvSpPr>
          <p:nvPr>
            <p:ph sz="quarter" idx="10"/>
          </p:nvPr>
        </p:nvSpPr>
        <p:spPr/>
        <p:txBody>
          <a:bodyPr vert="horz" lIns="91440" tIns="45720" rIns="91440" bIns="45720" rtlCol="0" anchor="t">
            <a:normAutofit/>
          </a:bodyPr>
          <a:lstStyle/>
          <a:p>
            <a:pPr marL="456565" indent="-456565"/>
            <a:r>
              <a:rPr lang="nl-NL" dirty="0"/>
              <a:t>Beschikbaar voor NVVE leden, </a:t>
            </a:r>
            <a:br>
              <a:rPr lang="nl-NL" dirty="0"/>
            </a:br>
            <a:r>
              <a:rPr lang="nl-NL" dirty="0"/>
              <a:t>via mijn nvve.nl</a:t>
            </a:r>
            <a:endParaRPr lang="nl-NL" dirty="0">
              <a:cs typeface="Calibri" panose="020F0502020204030204" pitchFamily="34" charset="0"/>
            </a:endParaRPr>
          </a:p>
          <a:p>
            <a:pPr marL="989965" lvl="1" indent="-380365"/>
            <a:r>
              <a:rPr lang="nl-NL" dirty="0"/>
              <a:t>Digitale versie	: gratis</a:t>
            </a:r>
            <a:endParaRPr lang="nl-NL" dirty="0">
              <a:cs typeface="Calibri" panose="020F0502020204030204" pitchFamily="34" charset="0"/>
            </a:endParaRPr>
          </a:p>
          <a:p>
            <a:pPr marL="989965" lvl="1" indent="-380365"/>
            <a:r>
              <a:rPr lang="nl-NL" dirty="0"/>
              <a:t>Papieren versie	: € 10	</a:t>
            </a:r>
            <a:endParaRPr lang="nl-NL" dirty="0">
              <a:cs typeface="Calibri" panose="020F0502020204030204" pitchFamily="34" charset="0"/>
            </a:endParaRPr>
          </a:p>
          <a:p>
            <a:pPr marL="456565" indent="-456565"/>
            <a:r>
              <a:rPr lang="nl-NL" dirty="0"/>
              <a:t>Soms via huisarts</a:t>
            </a:r>
            <a:endParaRPr lang="nl-NL" dirty="0">
              <a:cs typeface="Calibri" panose="020F0502020204030204" pitchFamily="34" charset="0"/>
            </a:endParaRPr>
          </a:p>
          <a:p>
            <a:pPr marL="456565" indent="-456565"/>
            <a:r>
              <a:rPr lang="nl-NL" dirty="0">
                <a:latin typeface="Calibri"/>
                <a:ea typeface="Source Sans Pro"/>
                <a:cs typeface="Calibri"/>
              </a:rPr>
              <a:t>Notaris niet nodig</a:t>
            </a:r>
            <a:endParaRPr lang="nl-NL" dirty="0">
              <a:cs typeface="Calibri"/>
            </a:endParaRPr>
          </a:p>
          <a:p>
            <a:pPr marL="456565" indent="-456565"/>
            <a:endParaRPr lang="nl-NL" dirty="0">
              <a:cs typeface="Calibri" panose="020F0502020204030204" pitchFamily="34" charset="0"/>
            </a:endParaRPr>
          </a:p>
        </p:txBody>
      </p:sp>
      <p:pic>
        <p:nvPicPr>
          <p:cNvPr id="5" name="Tijdelijke aanduiding voor afbeelding 4" descr="Afbeelding met schermafbeelding&#10;&#10;Automatisch gegenereerde beschrijving">
            <a:extLst>
              <a:ext uri="{FF2B5EF4-FFF2-40B4-BE49-F238E27FC236}">
                <a16:creationId xmlns:a16="http://schemas.microsoft.com/office/drawing/2014/main" id="{3A154FC2-564C-438F-B085-410CFAC7E357}"/>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057" t="1955" r="1057" b="26537"/>
          <a:stretch/>
        </p:blipFill>
        <p:spPr>
          <a:xfrm>
            <a:off x="8397874" y="1544947"/>
            <a:ext cx="3406631" cy="2304000"/>
          </a:xfrm>
          <a:prstGeom prst="rect">
            <a:avLst/>
          </a:prstGeom>
          <a:solidFill>
            <a:srgbClr val="FF0000"/>
          </a:solidFill>
          <a:ln w="3175">
            <a:solidFill>
              <a:schemeClr val="bg2"/>
            </a:solidFill>
          </a:ln>
        </p:spPr>
      </p:pic>
      <p:pic>
        <p:nvPicPr>
          <p:cNvPr id="7" name="Tijdelijke aanduiding voor afbeelding 6">
            <a:extLst>
              <a:ext uri="{FF2B5EF4-FFF2-40B4-BE49-F238E27FC236}">
                <a16:creationId xmlns:a16="http://schemas.microsoft.com/office/drawing/2014/main" id="{415FF847-850A-4526-8728-587123669DF0}"/>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23" b="1123"/>
          <a:stretch/>
        </p:blipFill>
        <p:spPr/>
      </p:pic>
      <p:pic>
        <p:nvPicPr>
          <p:cNvPr id="2" name="Afbeelding 1">
            <a:extLst>
              <a:ext uri="{FF2B5EF4-FFF2-40B4-BE49-F238E27FC236}">
                <a16:creationId xmlns:a16="http://schemas.microsoft.com/office/drawing/2014/main" id="{50D16401-3B80-1B6C-84AD-BE78381F3E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940034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2B66D32-E5A6-A44C-9AAC-BE21029109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04811"/>
            <a:ext cx="12326178" cy="8217452"/>
          </a:xfrm>
          <a:prstGeom prst="rect">
            <a:avLst/>
          </a:prstGeom>
        </p:spPr>
      </p:pic>
      <p:sp>
        <p:nvSpPr>
          <p:cNvPr id="2" name="Titel 1">
            <a:extLst>
              <a:ext uri="{FF2B5EF4-FFF2-40B4-BE49-F238E27FC236}">
                <a16:creationId xmlns:a16="http://schemas.microsoft.com/office/drawing/2014/main" id="{0CAC89B6-583C-1844-9A9B-42B8504F25F4}"/>
              </a:ext>
            </a:extLst>
          </p:cNvPr>
          <p:cNvSpPr>
            <a:spLocks noGrp="1"/>
          </p:cNvSpPr>
          <p:nvPr>
            <p:ph type="title"/>
          </p:nvPr>
        </p:nvSpPr>
        <p:spPr/>
        <p:txBody>
          <a:bodyPr/>
          <a:lstStyle/>
          <a:p>
            <a:r>
              <a:rPr lang="nl-NL" sz="6600" dirty="0">
                <a:solidFill>
                  <a:schemeClr val="tx1"/>
                </a:solidFill>
              </a:rPr>
              <a:t>Behandelverbod</a:t>
            </a:r>
          </a:p>
        </p:txBody>
      </p:sp>
      <p:pic>
        <p:nvPicPr>
          <p:cNvPr id="6" name="Afbeelding 5">
            <a:extLst>
              <a:ext uri="{FF2B5EF4-FFF2-40B4-BE49-F238E27FC236}">
                <a16:creationId xmlns:a16="http://schemas.microsoft.com/office/drawing/2014/main" id="{978B1E43-FF3F-3A48-8EFA-6A5317D56C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1083188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F9DC2-1756-894D-8B67-BA7DEF856C96}"/>
              </a:ext>
            </a:extLst>
          </p:cNvPr>
          <p:cNvSpPr>
            <a:spLocks noGrp="1"/>
          </p:cNvSpPr>
          <p:nvPr>
            <p:ph type="title"/>
          </p:nvPr>
        </p:nvSpPr>
        <p:spPr/>
        <p:txBody>
          <a:bodyPr/>
          <a:lstStyle/>
          <a:p>
            <a:r>
              <a:rPr lang="nl-NL" dirty="0"/>
              <a:t>Basistekst Behandelverbod</a:t>
            </a:r>
          </a:p>
        </p:txBody>
      </p:sp>
      <p:sp>
        <p:nvSpPr>
          <p:cNvPr id="3" name="Tijdelijke aanduiding voor tekst 2">
            <a:extLst>
              <a:ext uri="{FF2B5EF4-FFF2-40B4-BE49-F238E27FC236}">
                <a16:creationId xmlns:a16="http://schemas.microsoft.com/office/drawing/2014/main" id="{128C8152-69FC-AB4D-8D91-35382453927F}"/>
              </a:ext>
            </a:extLst>
          </p:cNvPr>
          <p:cNvSpPr>
            <a:spLocks noGrp="1"/>
          </p:cNvSpPr>
          <p:nvPr>
            <p:ph sz="quarter" idx="10"/>
          </p:nvPr>
        </p:nvSpPr>
        <p:spPr>
          <a:xfrm>
            <a:off x="890588" y="1454150"/>
            <a:ext cx="10268824" cy="5040000"/>
          </a:xfrm>
        </p:spPr>
        <p:txBody>
          <a:bodyPr>
            <a:normAutofit/>
          </a:bodyPr>
          <a:lstStyle/>
          <a:p>
            <a:pPr marL="0" indent="0" algn="ctr">
              <a:lnSpc>
                <a:spcPct val="150000"/>
              </a:lnSpc>
              <a:buNone/>
            </a:pPr>
            <a:r>
              <a:rPr lang="nl-NL" sz="4500" i="1" dirty="0"/>
              <a:t>‘Als ik geen kwaliteit van leven meer heb,</a:t>
            </a:r>
          </a:p>
          <a:p>
            <a:pPr marL="0" indent="0" algn="ctr">
              <a:lnSpc>
                <a:spcPct val="150000"/>
              </a:lnSpc>
              <a:buNone/>
            </a:pPr>
            <a:r>
              <a:rPr lang="nl-NL" sz="4500" i="1" dirty="0"/>
              <a:t>dan wil ik niet meer behandeld worden.’</a:t>
            </a:r>
          </a:p>
        </p:txBody>
      </p:sp>
      <p:pic>
        <p:nvPicPr>
          <p:cNvPr id="5" name="Afbeelding 4" descr="Afbeelding met schermafbeelding&#10;&#10;Automatisch gegenereerde beschrijving">
            <a:extLst>
              <a:ext uri="{FF2B5EF4-FFF2-40B4-BE49-F238E27FC236}">
                <a16:creationId xmlns:a16="http://schemas.microsoft.com/office/drawing/2014/main" id="{7F5FC7F4-620A-447C-B428-BC5111AFCA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7286" y="3974150"/>
            <a:ext cx="4897428" cy="6858000"/>
          </a:xfrm>
          <a:prstGeom prst="rect">
            <a:avLst/>
          </a:prstGeom>
        </p:spPr>
      </p:pic>
      <p:pic>
        <p:nvPicPr>
          <p:cNvPr id="4" name="Afbeelding 3">
            <a:extLst>
              <a:ext uri="{FF2B5EF4-FFF2-40B4-BE49-F238E27FC236}">
                <a16:creationId xmlns:a16="http://schemas.microsoft.com/office/drawing/2014/main" id="{2AE53818-8D5B-1B2B-A8C2-BC57259718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2958044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F9DC2-1756-894D-8B67-BA7DEF856C96}"/>
              </a:ext>
            </a:extLst>
          </p:cNvPr>
          <p:cNvSpPr>
            <a:spLocks noGrp="1"/>
          </p:cNvSpPr>
          <p:nvPr>
            <p:ph type="title"/>
          </p:nvPr>
        </p:nvSpPr>
        <p:spPr/>
        <p:txBody>
          <a:bodyPr/>
          <a:lstStyle/>
          <a:p>
            <a:r>
              <a:rPr lang="nl-NL" dirty="0"/>
              <a:t>Basistekst Behandelverbod</a:t>
            </a:r>
          </a:p>
        </p:txBody>
      </p:sp>
      <p:sp>
        <p:nvSpPr>
          <p:cNvPr id="3" name="Tijdelijke aanduiding voor tekst 2">
            <a:extLst>
              <a:ext uri="{FF2B5EF4-FFF2-40B4-BE49-F238E27FC236}">
                <a16:creationId xmlns:a16="http://schemas.microsoft.com/office/drawing/2014/main" id="{128C8152-69FC-AB4D-8D91-35382453927F}"/>
              </a:ext>
            </a:extLst>
          </p:cNvPr>
          <p:cNvSpPr>
            <a:spLocks noGrp="1"/>
          </p:cNvSpPr>
          <p:nvPr>
            <p:ph sz="quarter" idx="10"/>
          </p:nvPr>
        </p:nvSpPr>
        <p:spPr/>
        <p:txBody>
          <a:bodyPr>
            <a:normAutofit/>
          </a:bodyPr>
          <a:lstStyle/>
          <a:p>
            <a:r>
              <a:rPr lang="nl-NL" dirty="0"/>
              <a:t>Afzien van behandeling bij</a:t>
            </a:r>
          </a:p>
          <a:p>
            <a:pPr marL="990586" lvl="1" indent="-457200">
              <a:buClr>
                <a:schemeClr val="accent6"/>
              </a:buClr>
            </a:pPr>
            <a:r>
              <a:rPr lang="nl-NL" dirty="0"/>
              <a:t>geen uitzicht meer op kwaliteit van leven</a:t>
            </a:r>
          </a:p>
          <a:p>
            <a:r>
              <a:rPr lang="nl-NL" dirty="0"/>
              <a:t>Geen levensverlengende behandelingen, zoals</a:t>
            </a:r>
          </a:p>
          <a:p>
            <a:pPr marL="990586" lvl="1" indent="-457200">
              <a:buClr>
                <a:schemeClr val="accent6"/>
              </a:buClr>
            </a:pPr>
            <a:r>
              <a:rPr lang="nl-NL" dirty="0"/>
              <a:t>reanimatie</a:t>
            </a:r>
          </a:p>
          <a:p>
            <a:pPr marL="990586" lvl="1" indent="-457200">
              <a:buClr>
                <a:schemeClr val="accent6"/>
              </a:buClr>
            </a:pPr>
            <a:r>
              <a:rPr lang="nl-NL" dirty="0"/>
              <a:t>kunstmatig voedsel en vocht toedienen</a:t>
            </a:r>
          </a:p>
          <a:p>
            <a:pPr marL="990586" lvl="1" indent="-457200">
              <a:buClr>
                <a:schemeClr val="accent6"/>
              </a:buClr>
            </a:pPr>
            <a:r>
              <a:rPr lang="nl-NL" dirty="0"/>
              <a:t>antibiotica bij longontsteking</a:t>
            </a:r>
          </a:p>
          <a:p>
            <a:r>
              <a:rPr lang="nl-NL" dirty="0"/>
              <a:t>Uitzondering:</a:t>
            </a:r>
          </a:p>
          <a:p>
            <a:pPr marL="990586" lvl="1" indent="-457200">
              <a:buClr>
                <a:schemeClr val="accent6"/>
              </a:buClr>
            </a:pPr>
            <a:r>
              <a:rPr lang="nl-NL" dirty="0"/>
              <a:t>het verlichten/tegengaan van pijn, jeuk, benauwdheid of onrust</a:t>
            </a:r>
          </a:p>
        </p:txBody>
      </p:sp>
      <p:pic>
        <p:nvPicPr>
          <p:cNvPr id="5" name="Tijdelijke aanduiding voor afbeelding 6">
            <a:extLst>
              <a:ext uri="{FF2B5EF4-FFF2-40B4-BE49-F238E27FC236}">
                <a16:creationId xmlns:a16="http://schemas.microsoft.com/office/drawing/2014/main" id="{2215F22E-2831-4298-89C1-1A7F4E6733E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445321" y="1464184"/>
            <a:ext cx="3497905" cy="2332207"/>
          </a:xfrm>
          <a:prstGeom prst="rect">
            <a:avLst/>
          </a:prstGeom>
        </p:spPr>
      </p:pic>
      <p:pic>
        <p:nvPicPr>
          <p:cNvPr id="7" name="Tijdelijke aanduiding voor afbeelding 8" descr="Afbeelding met voedsel&#10;&#10;Automatisch gegenereerde beschrijving">
            <a:extLst>
              <a:ext uri="{FF2B5EF4-FFF2-40B4-BE49-F238E27FC236}">
                <a16:creationId xmlns:a16="http://schemas.microsoft.com/office/drawing/2014/main" id="{9D9150F3-3D59-4920-87A0-496390057B3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397874" y="4159250"/>
            <a:ext cx="3592800" cy="2336400"/>
          </a:xfrm>
          <a:prstGeom prst="rect">
            <a:avLst/>
          </a:prstGeom>
        </p:spPr>
      </p:pic>
      <p:pic>
        <p:nvPicPr>
          <p:cNvPr id="4" name="Afbeelding 3">
            <a:extLst>
              <a:ext uri="{FF2B5EF4-FFF2-40B4-BE49-F238E27FC236}">
                <a16:creationId xmlns:a16="http://schemas.microsoft.com/office/drawing/2014/main" id="{241ABDB0-1F44-701A-FF45-5686398A03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spTree>
    <p:extLst>
      <p:ext uri="{BB962C8B-B14F-4D97-AF65-F5344CB8AC3E}">
        <p14:creationId xmlns:p14="http://schemas.microsoft.com/office/powerpoint/2010/main" val="633796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62E91D-D4E8-B049-A81C-8CD6A4166BE8}"/>
              </a:ext>
            </a:extLst>
          </p:cNvPr>
          <p:cNvSpPr>
            <a:spLocks noGrp="1"/>
          </p:cNvSpPr>
          <p:nvPr>
            <p:ph type="title"/>
          </p:nvPr>
        </p:nvSpPr>
        <p:spPr/>
        <p:txBody>
          <a:bodyPr>
            <a:noAutofit/>
          </a:bodyPr>
          <a:lstStyle/>
          <a:p>
            <a:r>
              <a:rPr lang="nl-NL" sz="3700" dirty="0"/>
              <a:t>Persoonlijke aanvulling Behandelverbod</a:t>
            </a:r>
          </a:p>
        </p:txBody>
      </p:sp>
      <p:sp>
        <p:nvSpPr>
          <p:cNvPr id="3" name="Tijdelijke aanduiding voor tekst 2">
            <a:extLst>
              <a:ext uri="{FF2B5EF4-FFF2-40B4-BE49-F238E27FC236}">
                <a16:creationId xmlns:a16="http://schemas.microsoft.com/office/drawing/2014/main" id="{983EA827-1F22-4D4F-8D2E-635CF8BDB948}"/>
              </a:ext>
            </a:extLst>
          </p:cNvPr>
          <p:cNvSpPr>
            <a:spLocks noGrp="1"/>
          </p:cNvSpPr>
          <p:nvPr>
            <p:ph sz="quarter" idx="10"/>
          </p:nvPr>
        </p:nvSpPr>
        <p:spPr/>
        <p:txBody>
          <a:bodyPr/>
          <a:lstStyle/>
          <a:p>
            <a:r>
              <a:rPr lang="nl-NL" dirty="0"/>
              <a:t>‘In deze situatie … heb ik geen kwaliteit van leven meer, omdat …’</a:t>
            </a:r>
          </a:p>
          <a:p>
            <a:endParaRPr lang="nl-NL" dirty="0"/>
          </a:p>
          <a:p>
            <a:r>
              <a:rPr lang="nl-NL" dirty="0"/>
              <a:t>Geef voorbeelden van geen kwaliteit van leven</a:t>
            </a:r>
          </a:p>
          <a:p>
            <a:pPr lvl="1"/>
            <a:r>
              <a:rPr lang="nl-NL" dirty="0"/>
              <a:t>‘Ik wil niet leven met blijvende verlammingen.’</a:t>
            </a:r>
          </a:p>
          <a:p>
            <a:pPr lvl="1"/>
            <a:r>
              <a:rPr lang="nl-NL" dirty="0"/>
              <a:t>‘Ik wil geen ontluisterende laatste levensfase.’</a:t>
            </a:r>
          </a:p>
        </p:txBody>
      </p:sp>
      <p:pic>
        <p:nvPicPr>
          <p:cNvPr id="11" name="Tijdelijke aanduiding voor afbeelding 10" descr="Afbeelding met tafel&#10;&#10;Automatisch gegenereerde beschrijving">
            <a:extLst>
              <a:ext uri="{FF2B5EF4-FFF2-40B4-BE49-F238E27FC236}">
                <a16:creationId xmlns:a16="http://schemas.microsoft.com/office/drawing/2014/main" id="{F967AFCB-4D06-4B54-BB37-0FF42F1FB506}"/>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l="46" r="46"/>
          <a:stretch>
            <a:fillRect/>
          </a:stretch>
        </p:blipFill>
        <p:spPr/>
      </p:pic>
      <p:pic>
        <p:nvPicPr>
          <p:cNvPr id="13" name="Tijdelijke aanduiding voor afbeelding 12" descr="Afbeelding met persoon, vrouw, kleding, dragen&#10;&#10;Automatisch gegenereerde beschrijving">
            <a:extLst>
              <a:ext uri="{FF2B5EF4-FFF2-40B4-BE49-F238E27FC236}">
                <a16:creationId xmlns:a16="http://schemas.microsoft.com/office/drawing/2014/main" id="{A0F6DB24-7AE1-45CB-8887-01D2404F970C}"/>
              </a:ext>
            </a:extLst>
          </p:cNvPr>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l="46" r="46"/>
          <a:stretch>
            <a:fillRect/>
          </a:stretch>
        </p:blipFill>
        <p:spPr/>
      </p:pic>
      <p:pic>
        <p:nvPicPr>
          <p:cNvPr id="4" name="Afbeelding 3">
            <a:extLst>
              <a:ext uri="{FF2B5EF4-FFF2-40B4-BE49-F238E27FC236}">
                <a16:creationId xmlns:a16="http://schemas.microsoft.com/office/drawing/2014/main" id="{6FD96491-F608-E635-74C1-132B7DDD54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33222" y="227729"/>
            <a:ext cx="898357" cy="887128"/>
          </a:xfrm>
          <a:prstGeom prst="rect">
            <a:avLst/>
          </a:prstGeom>
        </p:spPr>
      </p:pic>
      <p:pic>
        <p:nvPicPr>
          <p:cNvPr id="5" name="Afbeelding 4">
            <a:extLst>
              <a:ext uri="{FF2B5EF4-FFF2-40B4-BE49-F238E27FC236}">
                <a16:creationId xmlns:a16="http://schemas.microsoft.com/office/drawing/2014/main" id="{8083F0A4-8A1C-2853-3025-BEF5138DE99E}"/>
              </a:ext>
            </a:extLst>
          </p:cNvPr>
          <p:cNvPicPr>
            <a:picLocks noChangeAspect="1"/>
          </p:cNvPicPr>
          <p:nvPr/>
        </p:nvPicPr>
        <p:blipFill>
          <a:blip r:embed="rId6"/>
          <a:stretch>
            <a:fillRect/>
          </a:stretch>
        </p:blipFill>
        <p:spPr>
          <a:xfrm>
            <a:off x="1269451" y="4672286"/>
            <a:ext cx="1820589" cy="1820589"/>
          </a:xfrm>
          <a:prstGeom prst="rect">
            <a:avLst/>
          </a:prstGeom>
        </p:spPr>
      </p:pic>
    </p:spTree>
    <p:extLst>
      <p:ext uri="{BB962C8B-B14F-4D97-AF65-F5344CB8AC3E}">
        <p14:creationId xmlns:p14="http://schemas.microsoft.com/office/powerpoint/2010/main" val="4247368457"/>
      </p:ext>
    </p:extLst>
  </p:cSld>
  <p:clrMapOvr>
    <a:masterClrMapping/>
  </p:clrMapOvr>
</p:sld>
</file>

<file path=ppt/theme/theme1.xml><?xml version="1.0" encoding="utf-8"?>
<a:theme xmlns:a="http://schemas.openxmlformats.org/drawingml/2006/main" name="Thema1">
  <a:themeElements>
    <a:clrScheme name="NVVE vaste en trendkleuren">
      <a:dk1>
        <a:srgbClr val="000000"/>
      </a:dk1>
      <a:lt1>
        <a:srgbClr val="FFFFFF"/>
      </a:lt1>
      <a:dk2>
        <a:srgbClr val="E30613"/>
      </a:dk2>
      <a:lt2>
        <a:srgbClr val="BCBAAA"/>
      </a:lt2>
      <a:accent1>
        <a:srgbClr val="6DBADA"/>
      </a:accent1>
      <a:accent2>
        <a:srgbClr val="ED6C77"/>
      </a:accent2>
      <a:accent3>
        <a:srgbClr val="AF1917"/>
      </a:accent3>
      <a:accent4>
        <a:srgbClr val="EFBA25"/>
      </a:accent4>
      <a:accent5>
        <a:srgbClr val="AED5A9"/>
      </a:accent5>
      <a:accent6>
        <a:srgbClr val="4F968B"/>
      </a:accent6>
      <a:hlink>
        <a:srgbClr val="0563C1"/>
      </a:hlink>
      <a:folHlink>
        <a:srgbClr val="954F72"/>
      </a:folHlink>
    </a:clrScheme>
    <a:fontScheme name="Aangepast 1">
      <a:majorFont>
        <a:latin typeface="Rockwell"/>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a1" id="{D4E0D8FC-6BEE-4FB6-BF6B-52E4BB662A39}" vid="{13A262D1-A5D7-40C6-9EA1-4CCB530A6756}"/>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NVVE vaste en trendkleuren">
      <a:dk1>
        <a:srgbClr val="000000"/>
      </a:dk1>
      <a:lt1>
        <a:srgbClr val="FFFFFF"/>
      </a:lt1>
      <a:dk2>
        <a:srgbClr val="E30613"/>
      </a:dk2>
      <a:lt2>
        <a:srgbClr val="BCBAAA"/>
      </a:lt2>
      <a:accent1>
        <a:srgbClr val="6DBADA"/>
      </a:accent1>
      <a:accent2>
        <a:srgbClr val="ED6C77"/>
      </a:accent2>
      <a:accent3>
        <a:srgbClr val="AF1917"/>
      </a:accent3>
      <a:accent4>
        <a:srgbClr val="EFBA25"/>
      </a:accent4>
      <a:accent5>
        <a:srgbClr val="AED5A9"/>
      </a:accent5>
      <a:accent6>
        <a:srgbClr val="4F968B"/>
      </a:accent6>
      <a:hlink>
        <a:srgbClr val="0563C1"/>
      </a:hlink>
      <a:folHlink>
        <a:srgbClr val="954F72"/>
      </a:folHlink>
    </a:clrScheme>
    <a:fontScheme name="NVVE Lettertypes">
      <a:majorFont>
        <a:latin typeface="TheMix Bold Plain"/>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NVVE vaste en trendkleuren">
      <a:dk1>
        <a:srgbClr val="E30613"/>
      </a:dk1>
      <a:lt1>
        <a:srgbClr val="FFFFFF"/>
      </a:lt1>
      <a:dk2>
        <a:srgbClr val="000000"/>
      </a:dk2>
      <a:lt2>
        <a:srgbClr val="BCBAAA"/>
      </a:lt2>
      <a:accent1>
        <a:srgbClr val="6DBADA"/>
      </a:accent1>
      <a:accent2>
        <a:srgbClr val="ED6C77"/>
      </a:accent2>
      <a:accent3>
        <a:srgbClr val="AF1917"/>
      </a:accent3>
      <a:accent4>
        <a:srgbClr val="EFBA25"/>
      </a:accent4>
      <a:accent5>
        <a:srgbClr val="AED5A9"/>
      </a:accent5>
      <a:accent6>
        <a:srgbClr val="4F968B"/>
      </a:accent6>
      <a:hlink>
        <a:srgbClr val="0563C1"/>
      </a:hlink>
      <a:folHlink>
        <a:srgbClr val="954F72"/>
      </a:folHlink>
    </a:clrScheme>
    <a:fontScheme name="NVVE Lettertypes">
      <a:majorFont>
        <a:latin typeface="TheMix Bold Plain"/>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18138E89AF865449120024EA2E6AB28" ma:contentTypeVersion="15" ma:contentTypeDescription="Een nieuw document maken." ma:contentTypeScope="" ma:versionID="0c37f0851f2ac6bc9cccf35a34e70eec">
  <xsd:schema xmlns:xsd="http://www.w3.org/2001/XMLSchema" xmlns:xs="http://www.w3.org/2001/XMLSchema" xmlns:p="http://schemas.microsoft.com/office/2006/metadata/properties" xmlns:ns2="6a34858c-98d6-4616-ba2b-564d92c5cfce" xmlns:ns3="9c1c412f-b643-446d-99ef-bf26fadf0ee9" targetNamespace="http://schemas.microsoft.com/office/2006/metadata/properties" ma:root="true" ma:fieldsID="c8d2a9834579bf2f3d6f619a40682bd0" ns2:_="" ns3:_="">
    <xsd:import namespace="6a34858c-98d6-4616-ba2b-564d92c5cfce"/>
    <xsd:import namespace="9c1c412f-b643-446d-99ef-bf26fadf0ee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34858c-98d6-4616-ba2b-564d92c5cf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2d867c2a-cafd-47d4-9bb7-7e23cb4e68e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1c412f-b643-446d-99ef-bf26fadf0ee9"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4" nillable="true" ma:displayName="Taxonomy Catch All Column" ma:hidden="true" ma:list="{4d75fdcb-d4c7-4261-bf05-ae88251487a9}" ma:internalName="TaxCatchAll" ma:showField="CatchAllData" ma:web="9c1c412f-b643-446d-99ef-bf26fadf0e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6a34858c-98d6-4616-ba2b-564d92c5cfce" xsi:nil="true"/>
    <SharedWithUsers xmlns="9c1c412f-b643-446d-99ef-bf26fadf0ee9">
      <UserInfo>
        <DisplayName/>
        <AccountId xsi:nil="true"/>
        <AccountType/>
      </UserInfo>
    </SharedWithUsers>
    <lcf76f155ced4ddcb4097134ff3c332f xmlns="6a34858c-98d6-4616-ba2b-564d92c5cfce">
      <Terms xmlns="http://schemas.microsoft.com/office/infopath/2007/PartnerControls"/>
    </lcf76f155ced4ddcb4097134ff3c332f>
    <TaxCatchAll xmlns="9c1c412f-b643-446d-99ef-bf26fadf0ee9" xsi:nil="true"/>
  </documentManagement>
</p:properties>
</file>

<file path=customXml/itemProps1.xml><?xml version="1.0" encoding="utf-8"?>
<ds:datastoreItem xmlns:ds="http://schemas.openxmlformats.org/officeDocument/2006/customXml" ds:itemID="{D5846A9C-F5DF-457B-B4F8-C1BC1B7DCA00}">
  <ds:schemaRefs>
    <ds:schemaRef ds:uri="http://schemas.microsoft.com/sharepoint/v3/contenttype/forms"/>
  </ds:schemaRefs>
</ds:datastoreItem>
</file>

<file path=customXml/itemProps2.xml><?xml version="1.0" encoding="utf-8"?>
<ds:datastoreItem xmlns:ds="http://schemas.openxmlformats.org/officeDocument/2006/customXml" ds:itemID="{E669EC7F-BF27-4EB8-9BBE-C551E4756A77}"/>
</file>

<file path=customXml/itemProps3.xml><?xml version="1.0" encoding="utf-8"?>
<ds:datastoreItem xmlns:ds="http://schemas.openxmlformats.org/officeDocument/2006/customXml" ds:itemID="{BE5D2612-5599-4780-BD72-BFA09E9DB7C0}">
  <ds:schemaRefs>
    <ds:schemaRef ds:uri="http://purl.org/dc/terms/"/>
    <ds:schemaRef ds:uri="http://schemas.microsoft.com/office/2006/documentManagement/types"/>
    <ds:schemaRef ds:uri="http://schemas.openxmlformats.org/package/2006/metadata/core-properties"/>
    <ds:schemaRef ds:uri="http://purl.org/dc/dcmitype/"/>
    <ds:schemaRef ds:uri="ecbb3d74-044d-4943-807f-265cce454e12"/>
    <ds:schemaRef ds:uri="http://www.w3.org/XML/1998/namespace"/>
    <ds:schemaRef ds:uri="e0c9a09f-a7c6-4b2e-939a-8686368a537f"/>
    <ds:schemaRef ds:uri="http://purl.org/dc/elements/1.1/"/>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1436</TotalTime>
  <Words>7453</Words>
  <Application>Microsoft Office PowerPoint</Application>
  <PresentationFormat>Breedbeeld</PresentationFormat>
  <Paragraphs>435</Paragraphs>
  <Slides>30</Slides>
  <Notes>30</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30</vt:i4>
      </vt:variant>
    </vt:vector>
  </HeadingPairs>
  <TitlesOfParts>
    <vt:vector size="40" baseType="lpstr">
      <vt:lpstr>Arial</vt:lpstr>
      <vt:lpstr>Calibri</vt:lpstr>
      <vt:lpstr>Calibri Light</vt:lpstr>
      <vt:lpstr>Rockwell</vt:lpstr>
      <vt:lpstr>Source Sans Pro</vt:lpstr>
      <vt:lpstr>TheMix Bold Plain</vt:lpstr>
      <vt:lpstr>TheMix- Plain</vt:lpstr>
      <vt:lpstr>Wingdings</vt:lpstr>
      <vt:lpstr>Thema1</vt:lpstr>
      <vt:lpstr>Kantoorthema</vt:lpstr>
      <vt:lpstr>Wilsverklaringen  en hun reikwijdte</vt:lpstr>
      <vt:lpstr>Wilsverklaringen</vt:lpstr>
      <vt:lpstr>3 typen wilsverklaringen  </vt:lpstr>
      <vt:lpstr>Opstellen wilsverklaringen</vt:lpstr>
      <vt:lpstr>Hoe komt u aan wilsverklaringen?</vt:lpstr>
      <vt:lpstr>Behandelverbod</vt:lpstr>
      <vt:lpstr>Basistekst Behandelverbod</vt:lpstr>
      <vt:lpstr>Basistekst Behandelverbod</vt:lpstr>
      <vt:lpstr>Persoonlijke aanvulling Behandelverbod</vt:lpstr>
      <vt:lpstr>Niet reanimeren Penning       Via Patiëntenfederatie Nederland</vt:lpstr>
      <vt:lpstr>Euthanasieverzoek</vt:lpstr>
      <vt:lpstr>Basistekst Euthanasieverzoek</vt:lpstr>
      <vt:lpstr>Persoonlijke aanvulling Euthanasieverzoek</vt:lpstr>
      <vt:lpstr>Mag euthanasie bij dementie?</vt:lpstr>
      <vt:lpstr>Euthanasie mag bij dementie</vt:lpstr>
      <vt:lpstr>Mag euthanasie bij voltooid leven?</vt:lpstr>
      <vt:lpstr>Mag euthanasie bij stapeling van (ouderdoms-)  klachten?</vt:lpstr>
      <vt:lpstr>Euthanasie mag bij stapeling van klachten</vt:lpstr>
      <vt:lpstr>Volmacht medische belissingen</vt:lpstr>
      <vt:lpstr>Volmacht medische beslissingen</vt:lpstr>
      <vt:lpstr>Rol van de volmacht</vt:lpstr>
      <vt:lpstr>Wettelijke volmacht</vt:lpstr>
      <vt:lpstr>In gesprek gaan !</vt:lpstr>
      <vt:lpstr>In gesprek met naasten</vt:lpstr>
      <vt:lpstr>In gesprek met de (huis)arts</vt:lpstr>
      <vt:lpstr>NVVE voor informatie,  advies en steun  bij uw keuzes rondom het levenseinde</vt:lpstr>
      <vt:lpstr>NVVE voor leden</vt:lpstr>
      <vt:lpstr>Informatie, advies en steun:</vt:lpstr>
      <vt:lpstr>Voorkom een open einde. Maak je eigen keuzes.</vt:lpstr>
      <vt:lpstr>Zijn er vragen?</vt:lpstr>
    </vt:vector>
  </TitlesOfParts>
  <Company>NVVE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Alles wat u wilt weten over het levenseinde (voorheen, algemene lezing of keuzes aan he einde van het leven.)</dc:subject>
  <dc:creator>Karina Scheirlinck</dc:creator>
  <cp:lastModifiedBy>Kitty Jager | NVN</cp:lastModifiedBy>
  <cp:revision>39</cp:revision>
  <cp:lastPrinted>2023-09-12T17:12:32Z</cp:lastPrinted>
  <dcterms:created xsi:type="dcterms:W3CDTF">2020-04-17T10:10:05Z</dcterms:created>
  <dcterms:modified xsi:type="dcterms:W3CDTF">2023-09-15T10:13:10Z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0x010100E18138E89AF865449120024EA2E6AB28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